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2824F-D229-4882-A45E-A970CB99D13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2BE5099-920E-4242-BD17-9FFA4B321C6C}">
      <dgm:prSet/>
      <dgm:spPr/>
      <dgm:t>
        <a:bodyPr/>
        <a:lstStyle/>
        <a:p>
          <a:pPr algn="ctr" rtl="0"/>
          <a:r>
            <a:rPr lang="nl-NL" dirty="0" smtClean="0"/>
            <a:t>Thema 8 Moleculaire genetica</a:t>
          </a:r>
          <a:endParaRPr lang="nl-NL" dirty="0"/>
        </a:p>
      </dgm:t>
    </dgm:pt>
    <dgm:pt modelId="{F0AC01D6-CE16-415F-9EF9-0D7D22197F4F}" type="parTrans" cxnId="{6A3414E8-0BBC-4030-8DEB-15DC5BE1426A}">
      <dgm:prSet/>
      <dgm:spPr/>
      <dgm:t>
        <a:bodyPr/>
        <a:lstStyle/>
        <a:p>
          <a:endParaRPr lang="nl-NL"/>
        </a:p>
      </dgm:t>
    </dgm:pt>
    <dgm:pt modelId="{2BAF0BBB-2C84-4C77-9F23-CE3562C109BF}" type="sibTrans" cxnId="{6A3414E8-0BBC-4030-8DEB-15DC5BE1426A}">
      <dgm:prSet/>
      <dgm:spPr/>
      <dgm:t>
        <a:bodyPr/>
        <a:lstStyle/>
        <a:p>
          <a:endParaRPr lang="nl-NL"/>
        </a:p>
      </dgm:t>
    </dgm:pt>
    <dgm:pt modelId="{1A93D666-FA4B-46CD-9B95-C76A19B2F261}" type="pres">
      <dgm:prSet presAssocID="{F832824F-D229-4882-A45E-A970CB99D1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E76531-FBA6-42BD-A306-72835AD82877}" type="pres">
      <dgm:prSet presAssocID="{82BE5099-920E-4242-BD17-9FFA4B321C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3414E8-0BBC-4030-8DEB-15DC5BE1426A}" srcId="{F832824F-D229-4882-A45E-A970CB99D13E}" destId="{82BE5099-920E-4242-BD17-9FFA4B321C6C}" srcOrd="0" destOrd="0" parTransId="{F0AC01D6-CE16-415F-9EF9-0D7D22197F4F}" sibTransId="{2BAF0BBB-2C84-4C77-9F23-CE3562C109BF}"/>
    <dgm:cxn modelId="{04216A38-1897-44A2-AFBE-193AA4795E2A}" type="presOf" srcId="{82BE5099-920E-4242-BD17-9FFA4B321C6C}" destId="{DEE76531-FBA6-42BD-A306-72835AD82877}" srcOrd="0" destOrd="0" presId="urn:microsoft.com/office/officeart/2005/8/layout/vList2"/>
    <dgm:cxn modelId="{86C3C613-3772-4E30-9CDE-3F599B27E657}" type="presOf" srcId="{F832824F-D229-4882-A45E-A970CB99D13E}" destId="{1A93D666-FA4B-46CD-9B95-C76A19B2F261}" srcOrd="0" destOrd="0" presId="urn:microsoft.com/office/officeart/2005/8/layout/vList2"/>
    <dgm:cxn modelId="{244D906C-2552-4064-BA46-029BC876D7B0}" type="presParOf" srcId="{1A93D666-FA4B-46CD-9B95-C76A19B2F261}" destId="{DEE76531-FBA6-42BD-A306-72835AD828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6B6B7A-4B1D-4199-9318-F7C9DCE7767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8FFEB55-E87B-499B-AA8E-77FAAAB487A4}">
      <dgm:prSet/>
      <dgm:spPr/>
      <dgm:t>
        <a:bodyPr/>
        <a:lstStyle/>
        <a:p>
          <a:pPr algn="ctr" rtl="0"/>
          <a:r>
            <a:rPr lang="nl-NL" dirty="0" smtClean="0"/>
            <a:t>Genmutatie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veranderingen in een gen</a:t>
          </a:r>
          <a:endParaRPr lang="nl-NL" dirty="0"/>
        </a:p>
      </dgm:t>
    </dgm:pt>
    <dgm:pt modelId="{6B6F9A50-2973-444C-80DD-E22CEE520736}" type="parTrans" cxnId="{AEDE552A-0D86-4CB0-B866-376AB731F723}">
      <dgm:prSet/>
      <dgm:spPr/>
      <dgm:t>
        <a:bodyPr/>
        <a:lstStyle/>
        <a:p>
          <a:pPr algn="ctr"/>
          <a:endParaRPr lang="nl-NL"/>
        </a:p>
      </dgm:t>
    </dgm:pt>
    <dgm:pt modelId="{4FCDB95C-0287-4D9E-AFE8-17718449A805}" type="sibTrans" cxnId="{AEDE552A-0D86-4CB0-B866-376AB731F723}">
      <dgm:prSet/>
      <dgm:spPr/>
      <dgm:t>
        <a:bodyPr/>
        <a:lstStyle/>
        <a:p>
          <a:pPr algn="ctr"/>
          <a:endParaRPr lang="nl-NL"/>
        </a:p>
      </dgm:t>
    </dgm:pt>
    <dgm:pt modelId="{63A8350E-F232-4C3B-8964-D274758660EE}">
      <dgm:prSet/>
      <dgm:spPr/>
      <dgm:t>
        <a:bodyPr/>
        <a:lstStyle/>
        <a:p>
          <a:pPr algn="ctr" rtl="0"/>
          <a:r>
            <a:rPr lang="nl-NL" dirty="0" smtClean="0"/>
            <a:t>Puntmutatie: wijziging van één enkele base</a:t>
          </a:r>
          <a:endParaRPr lang="nl-NL" dirty="0"/>
        </a:p>
      </dgm:t>
    </dgm:pt>
    <dgm:pt modelId="{E83470BC-3486-4E87-9375-62FF6B527F46}" type="parTrans" cxnId="{5423DC57-299C-4344-A026-24A2070FC1C1}">
      <dgm:prSet/>
      <dgm:spPr/>
      <dgm:t>
        <a:bodyPr/>
        <a:lstStyle/>
        <a:p>
          <a:pPr algn="ctr"/>
          <a:endParaRPr lang="nl-NL"/>
        </a:p>
      </dgm:t>
    </dgm:pt>
    <dgm:pt modelId="{A2896FBF-0D93-4FDF-AEEF-5E4382459241}" type="sibTrans" cxnId="{5423DC57-299C-4344-A026-24A2070FC1C1}">
      <dgm:prSet/>
      <dgm:spPr/>
      <dgm:t>
        <a:bodyPr/>
        <a:lstStyle/>
        <a:p>
          <a:pPr algn="ctr"/>
          <a:endParaRPr lang="nl-NL"/>
        </a:p>
      </dgm:t>
    </dgm:pt>
    <dgm:pt modelId="{B15A48F8-C264-4313-A020-C106E35CD5B0}">
      <dgm:prSet/>
      <dgm:spPr/>
      <dgm:t>
        <a:bodyPr/>
        <a:lstStyle/>
        <a:p>
          <a:pPr algn="ctr" rtl="0"/>
          <a:r>
            <a:rPr lang="nl-NL" dirty="0" smtClean="0"/>
            <a:t>Verdwijnen of verschijnen één base: frame shift</a:t>
          </a:r>
          <a:endParaRPr lang="nl-NL" dirty="0"/>
        </a:p>
      </dgm:t>
    </dgm:pt>
    <dgm:pt modelId="{B9C1712D-DE6B-4F7D-868F-88B15A9BA9E6}" type="parTrans" cxnId="{C0841BA1-39F3-4A49-950F-610934E15BE1}">
      <dgm:prSet/>
      <dgm:spPr/>
      <dgm:t>
        <a:bodyPr/>
        <a:lstStyle/>
        <a:p>
          <a:pPr algn="ctr"/>
          <a:endParaRPr lang="nl-NL"/>
        </a:p>
      </dgm:t>
    </dgm:pt>
    <dgm:pt modelId="{64CCFF31-94F5-4BE1-A7B4-03C1C6D94FE1}" type="sibTrans" cxnId="{C0841BA1-39F3-4A49-950F-610934E15BE1}">
      <dgm:prSet/>
      <dgm:spPr/>
      <dgm:t>
        <a:bodyPr/>
        <a:lstStyle/>
        <a:p>
          <a:pPr algn="ctr"/>
          <a:endParaRPr lang="nl-NL"/>
        </a:p>
      </dgm:t>
    </dgm:pt>
    <dgm:pt modelId="{F494ACF9-7E33-4594-B933-128CEA9F8275}">
      <dgm:prSet/>
      <dgm:spPr/>
      <dgm:t>
        <a:bodyPr/>
        <a:lstStyle/>
        <a:p>
          <a:pPr algn="ctr" rtl="0"/>
          <a:r>
            <a:rPr lang="nl-NL" dirty="0" err="1" smtClean="0"/>
            <a:t>Huntington</a:t>
          </a:r>
          <a:r>
            <a:rPr lang="nl-NL" dirty="0" smtClean="0"/>
            <a:t>: ‘</a:t>
          </a:r>
          <a:r>
            <a:rPr lang="nl-NL" dirty="0" err="1" smtClean="0"/>
            <a:t>stotter-triplet</a:t>
          </a:r>
          <a:r>
            <a:rPr lang="nl-NL" dirty="0" smtClean="0"/>
            <a:t>’ tot boven de 40 x</a:t>
          </a:r>
          <a:endParaRPr lang="nl-NL" dirty="0"/>
        </a:p>
      </dgm:t>
    </dgm:pt>
    <dgm:pt modelId="{9FE41393-647A-472C-8139-06AC2CDFB3F8}" type="parTrans" cxnId="{C07E2EDD-5815-4100-A71D-04772B572F10}">
      <dgm:prSet/>
      <dgm:spPr/>
      <dgm:t>
        <a:bodyPr/>
        <a:lstStyle/>
        <a:p>
          <a:pPr algn="ctr"/>
          <a:endParaRPr lang="nl-NL"/>
        </a:p>
      </dgm:t>
    </dgm:pt>
    <dgm:pt modelId="{0313ABB8-8993-46C3-9B20-C364F6524C19}" type="sibTrans" cxnId="{C07E2EDD-5815-4100-A71D-04772B572F10}">
      <dgm:prSet/>
      <dgm:spPr/>
      <dgm:t>
        <a:bodyPr/>
        <a:lstStyle/>
        <a:p>
          <a:pPr algn="ctr"/>
          <a:endParaRPr lang="nl-NL"/>
        </a:p>
      </dgm:t>
    </dgm:pt>
    <dgm:pt modelId="{887DC1F1-FCEA-48D3-AD3D-2A812A9EB218}">
      <dgm:prSet/>
      <dgm:spPr/>
      <dgm:t>
        <a:bodyPr/>
        <a:lstStyle/>
        <a:p>
          <a:pPr algn="ctr" rtl="0"/>
          <a:r>
            <a:rPr lang="nl-NL" dirty="0" err="1" smtClean="0"/>
            <a:t>Sikkelcel-anemie</a:t>
          </a:r>
          <a:r>
            <a:rPr lang="nl-NL" dirty="0" smtClean="0"/>
            <a:t>: gevolg van een puntmutatie</a:t>
          </a:r>
          <a:endParaRPr lang="nl-NL" dirty="0"/>
        </a:p>
      </dgm:t>
    </dgm:pt>
    <dgm:pt modelId="{89CC2A0A-D414-4585-9A9B-CD7D08F034B4}" type="parTrans" cxnId="{0DA638E6-6DD7-4306-B844-3ED0852F3B3E}">
      <dgm:prSet/>
      <dgm:spPr/>
      <dgm:t>
        <a:bodyPr/>
        <a:lstStyle/>
        <a:p>
          <a:pPr algn="ctr"/>
          <a:endParaRPr lang="nl-NL"/>
        </a:p>
      </dgm:t>
    </dgm:pt>
    <dgm:pt modelId="{4556EB52-6C88-4A8E-9034-8D4D3BBDF117}" type="sibTrans" cxnId="{0DA638E6-6DD7-4306-B844-3ED0852F3B3E}">
      <dgm:prSet/>
      <dgm:spPr/>
      <dgm:t>
        <a:bodyPr/>
        <a:lstStyle/>
        <a:p>
          <a:pPr algn="ctr"/>
          <a:endParaRPr lang="nl-NL"/>
        </a:p>
      </dgm:t>
    </dgm:pt>
    <dgm:pt modelId="{A12DD421-AD5C-49F7-BEAB-40B8267E9CA9}" type="pres">
      <dgm:prSet presAssocID="{D06B6B7A-4B1D-4199-9318-F7C9DCE7767B}" presName="linear" presStyleCnt="0">
        <dgm:presLayoutVars>
          <dgm:animLvl val="lvl"/>
          <dgm:resizeHandles val="exact"/>
        </dgm:presLayoutVars>
      </dgm:prSet>
      <dgm:spPr/>
    </dgm:pt>
    <dgm:pt modelId="{007F2EE0-81EF-4399-9270-CE6D326A6AD4}" type="pres">
      <dgm:prSet presAssocID="{98FFEB55-E87B-499B-AA8E-77FAAAB487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E88E4C-7533-46B4-98B3-0B831F328928}" type="pres">
      <dgm:prSet presAssocID="{4FCDB95C-0287-4D9E-AFE8-17718449A805}" presName="spacer" presStyleCnt="0"/>
      <dgm:spPr/>
    </dgm:pt>
    <dgm:pt modelId="{D465E1D6-86FA-4900-BB41-ACDB9AF10A43}" type="pres">
      <dgm:prSet presAssocID="{63A8350E-F232-4C3B-8964-D274758660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C422C8-EDC6-49C5-AD05-9C2D6C90C2E9}" type="pres">
      <dgm:prSet presAssocID="{A2896FBF-0D93-4FDF-AEEF-5E4382459241}" presName="spacer" presStyleCnt="0"/>
      <dgm:spPr/>
    </dgm:pt>
    <dgm:pt modelId="{5057B514-0056-4AC2-8888-A795FAA64DB8}" type="pres">
      <dgm:prSet presAssocID="{B15A48F8-C264-4313-A020-C106E35CD5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12D84B-3B32-4290-82DC-D190DEEFD77E}" type="pres">
      <dgm:prSet presAssocID="{64CCFF31-94F5-4BE1-A7B4-03C1C6D94FE1}" presName="spacer" presStyleCnt="0"/>
      <dgm:spPr/>
    </dgm:pt>
    <dgm:pt modelId="{C757C356-1BD3-4A17-9CD3-C59EE15DA000}" type="pres">
      <dgm:prSet presAssocID="{F494ACF9-7E33-4594-B933-128CEA9F827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FE5EA7-1824-464D-B8FE-25513AAEE778}" type="pres">
      <dgm:prSet presAssocID="{0313ABB8-8993-46C3-9B20-C364F6524C19}" presName="spacer" presStyleCnt="0"/>
      <dgm:spPr/>
    </dgm:pt>
    <dgm:pt modelId="{134503BA-A36C-4784-9CAF-00B69396379E}" type="pres">
      <dgm:prSet presAssocID="{887DC1F1-FCEA-48D3-AD3D-2A812A9EB2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DE552A-0D86-4CB0-B866-376AB731F723}" srcId="{D06B6B7A-4B1D-4199-9318-F7C9DCE7767B}" destId="{98FFEB55-E87B-499B-AA8E-77FAAAB487A4}" srcOrd="0" destOrd="0" parTransId="{6B6F9A50-2973-444C-80DD-E22CEE520736}" sibTransId="{4FCDB95C-0287-4D9E-AFE8-17718449A805}"/>
    <dgm:cxn modelId="{0DA638E6-6DD7-4306-B844-3ED0852F3B3E}" srcId="{D06B6B7A-4B1D-4199-9318-F7C9DCE7767B}" destId="{887DC1F1-FCEA-48D3-AD3D-2A812A9EB218}" srcOrd="4" destOrd="0" parTransId="{89CC2A0A-D414-4585-9A9B-CD7D08F034B4}" sibTransId="{4556EB52-6C88-4A8E-9034-8D4D3BBDF117}"/>
    <dgm:cxn modelId="{C0841BA1-39F3-4A49-950F-610934E15BE1}" srcId="{D06B6B7A-4B1D-4199-9318-F7C9DCE7767B}" destId="{B15A48F8-C264-4313-A020-C106E35CD5B0}" srcOrd="2" destOrd="0" parTransId="{B9C1712D-DE6B-4F7D-868F-88B15A9BA9E6}" sibTransId="{64CCFF31-94F5-4BE1-A7B4-03C1C6D94FE1}"/>
    <dgm:cxn modelId="{866ABC4D-B3DD-40B8-B70C-93CE0F542742}" type="presOf" srcId="{D06B6B7A-4B1D-4199-9318-F7C9DCE7767B}" destId="{A12DD421-AD5C-49F7-BEAB-40B8267E9CA9}" srcOrd="0" destOrd="0" presId="urn:microsoft.com/office/officeart/2005/8/layout/vList2"/>
    <dgm:cxn modelId="{1DD08D17-2692-4EA8-AFBF-3661121FCFCE}" type="presOf" srcId="{887DC1F1-FCEA-48D3-AD3D-2A812A9EB218}" destId="{134503BA-A36C-4784-9CAF-00B69396379E}" srcOrd="0" destOrd="0" presId="urn:microsoft.com/office/officeart/2005/8/layout/vList2"/>
    <dgm:cxn modelId="{5691BBF0-4FCF-4F27-9CA3-504FEDA87BE7}" type="presOf" srcId="{98FFEB55-E87B-499B-AA8E-77FAAAB487A4}" destId="{007F2EE0-81EF-4399-9270-CE6D326A6AD4}" srcOrd="0" destOrd="0" presId="urn:microsoft.com/office/officeart/2005/8/layout/vList2"/>
    <dgm:cxn modelId="{20EFAC8B-B78B-4180-B073-F2B44E7D3057}" type="presOf" srcId="{63A8350E-F232-4C3B-8964-D274758660EE}" destId="{D465E1D6-86FA-4900-BB41-ACDB9AF10A43}" srcOrd="0" destOrd="0" presId="urn:microsoft.com/office/officeart/2005/8/layout/vList2"/>
    <dgm:cxn modelId="{C80501D9-9301-4B92-B9D5-5B1591B5C03A}" type="presOf" srcId="{B15A48F8-C264-4313-A020-C106E35CD5B0}" destId="{5057B514-0056-4AC2-8888-A795FAA64DB8}" srcOrd="0" destOrd="0" presId="urn:microsoft.com/office/officeart/2005/8/layout/vList2"/>
    <dgm:cxn modelId="{C07E2EDD-5815-4100-A71D-04772B572F10}" srcId="{D06B6B7A-4B1D-4199-9318-F7C9DCE7767B}" destId="{F494ACF9-7E33-4594-B933-128CEA9F8275}" srcOrd="3" destOrd="0" parTransId="{9FE41393-647A-472C-8139-06AC2CDFB3F8}" sibTransId="{0313ABB8-8993-46C3-9B20-C364F6524C19}"/>
    <dgm:cxn modelId="{5423DC57-299C-4344-A026-24A2070FC1C1}" srcId="{D06B6B7A-4B1D-4199-9318-F7C9DCE7767B}" destId="{63A8350E-F232-4C3B-8964-D274758660EE}" srcOrd="1" destOrd="0" parTransId="{E83470BC-3486-4E87-9375-62FF6B527F46}" sibTransId="{A2896FBF-0D93-4FDF-AEEF-5E4382459241}"/>
    <dgm:cxn modelId="{58C159D5-16AD-4088-A578-A0120DBF1D14}" type="presOf" srcId="{F494ACF9-7E33-4594-B933-128CEA9F8275}" destId="{C757C356-1BD3-4A17-9CD3-C59EE15DA000}" srcOrd="0" destOrd="0" presId="urn:microsoft.com/office/officeart/2005/8/layout/vList2"/>
    <dgm:cxn modelId="{2A72B88D-25AA-4BAC-AB00-59038C560130}" type="presParOf" srcId="{A12DD421-AD5C-49F7-BEAB-40B8267E9CA9}" destId="{007F2EE0-81EF-4399-9270-CE6D326A6AD4}" srcOrd="0" destOrd="0" presId="urn:microsoft.com/office/officeart/2005/8/layout/vList2"/>
    <dgm:cxn modelId="{66500864-72AC-4CB0-94E1-51B8246A3547}" type="presParOf" srcId="{A12DD421-AD5C-49F7-BEAB-40B8267E9CA9}" destId="{07E88E4C-7533-46B4-98B3-0B831F328928}" srcOrd="1" destOrd="0" presId="urn:microsoft.com/office/officeart/2005/8/layout/vList2"/>
    <dgm:cxn modelId="{0E6BCDE3-4AB2-4BC6-B160-65701C31FAEC}" type="presParOf" srcId="{A12DD421-AD5C-49F7-BEAB-40B8267E9CA9}" destId="{D465E1D6-86FA-4900-BB41-ACDB9AF10A43}" srcOrd="2" destOrd="0" presId="urn:microsoft.com/office/officeart/2005/8/layout/vList2"/>
    <dgm:cxn modelId="{E3CEA235-231A-4629-BD3D-D2238EF9D145}" type="presParOf" srcId="{A12DD421-AD5C-49F7-BEAB-40B8267E9CA9}" destId="{00C422C8-EDC6-49C5-AD05-9C2D6C90C2E9}" srcOrd="3" destOrd="0" presId="urn:microsoft.com/office/officeart/2005/8/layout/vList2"/>
    <dgm:cxn modelId="{C3A3CF5C-CED4-4972-9C39-B46645D0DC20}" type="presParOf" srcId="{A12DD421-AD5C-49F7-BEAB-40B8267E9CA9}" destId="{5057B514-0056-4AC2-8888-A795FAA64DB8}" srcOrd="4" destOrd="0" presId="urn:microsoft.com/office/officeart/2005/8/layout/vList2"/>
    <dgm:cxn modelId="{063455D6-ED72-4D5F-B3D3-F6B39C0BE1BE}" type="presParOf" srcId="{A12DD421-AD5C-49F7-BEAB-40B8267E9CA9}" destId="{4B12D84B-3B32-4290-82DC-D190DEEFD77E}" srcOrd="5" destOrd="0" presId="urn:microsoft.com/office/officeart/2005/8/layout/vList2"/>
    <dgm:cxn modelId="{F9F16BEE-6449-40EE-8D44-1C967B37ECE2}" type="presParOf" srcId="{A12DD421-AD5C-49F7-BEAB-40B8267E9CA9}" destId="{C757C356-1BD3-4A17-9CD3-C59EE15DA000}" srcOrd="6" destOrd="0" presId="urn:microsoft.com/office/officeart/2005/8/layout/vList2"/>
    <dgm:cxn modelId="{A26BC34A-735E-4B32-8E2C-7AFAB427398F}" type="presParOf" srcId="{A12DD421-AD5C-49F7-BEAB-40B8267E9CA9}" destId="{F3FE5EA7-1824-464D-B8FE-25513AAEE778}" srcOrd="7" destOrd="0" presId="urn:microsoft.com/office/officeart/2005/8/layout/vList2"/>
    <dgm:cxn modelId="{7BB02C01-D3EB-4109-A32A-AAB1CDA41158}" type="presParOf" srcId="{A12DD421-AD5C-49F7-BEAB-40B8267E9CA9}" destId="{134503BA-A36C-4784-9CAF-00B6939637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D01A6D-29CD-4791-A552-26DC6AB757E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4EB0167-6AA1-4C3C-A210-E545FD29635B}">
      <dgm:prSet/>
      <dgm:spPr/>
      <dgm:t>
        <a:bodyPr/>
        <a:lstStyle/>
        <a:p>
          <a:pPr algn="ctr" rtl="0"/>
          <a:r>
            <a:rPr lang="nl-NL" dirty="0" smtClean="0"/>
            <a:t>Tweelingonderzoek</a:t>
          </a:r>
          <a:endParaRPr lang="nl-NL" dirty="0"/>
        </a:p>
      </dgm:t>
    </dgm:pt>
    <dgm:pt modelId="{A0633887-ED09-441D-9D8E-F2C47ACC8A2F}" type="parTrans" cxnId="{12582C94-358E-4EA5-85F5-F16D4E58655F}">
      <dgm:prSet/>
      <dgm:spPr/>
      <dgm:t>
        <a:bodyPr/>
        <a:lstStyle/>
        <a:p>
          <a:endParaRPr lang="nl-NL"/>
        </a:p>
      </dgm:t>
    </dgm:pt>
    <dgm:pt modelId="{CB78F50E-0E32-40A0-9584-B594A76E3E37}" type="sibTrans" cxnId="{12582C94-358E-4EA5-85F5-F16D4E58655F}">
      <dgm:prSet/>
      <dgm:spPr/>
      <dgm:t>
        <a:bodyPr/>
        <a:lstStyle/>
        <a:p>
          <a:endParaRPr lang="nl-NL"/>
        </a:p>
      </dgm:t>
    </dgm:pt>
    <dgm:pt modelId="{F14A8EFE-7BB7-45F9-9FC4-0A910CA57C0E}" type="pres">
      <dgm:prSet presAssocID="{91D01A6D-29CD-4791-A552-26DC6AB757EE}" presName="linear" presStyleCnt="0">
        <dgm:presLayoutVars>
          <dgm:animLvl val="lvl"/>
          <dgm:resizeHandles val="exact"/>
        </dgm:presLayoutVars>
      </dgm:prSet>
      <dgm:spPr/>
    </dgm:pt>
    <dgm:pt modelId="{7A1AD806-96B1-4FD8-8027-7331691C211F}" type="pres">
      <dgm:prSet presAssocID="{14EB0167-6AA1-4C3C-A210-E545FD29635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582C94-358E-4EA5-85F5-F16D4E58655F}" srcId="{91D01A6D-29CD-4791-A552-26DC6AB757EE}" destId="{14EB0167-6AA1-4C3C-A210-E545FD29635B}" srcOrd="0" destOrd="0" parTransId="{A0633887-ED09-441D-9D8E-F2C47ACC8A2F}" sibTransId="{CB78F50E-0E32-40A0-9584-B594A76E3E37}"/>
    <dgm:cxn modelId="{A759A12A-10C2-434A-A1A7-74A29DE1DED7}" type="presOf" srcId="{14EB0167-6AA1-4C3C-A210-E545FD29635B}" destId="{7A1AD806-96B1-4FD8-8027-7331691C211F}" srcOrd="0" destOrd="0" presId="urn:microsoft.com/office/officeart/2005/8/layout/vList2"/>
    <dgm:cxn modelId="{9BC53BD3-D248-4FA6-9F06-E68A7C223F4D}" type="presOf" srcId="{91D01A6D-29CD-4791-A552-26DC6AB757EE}" destId="{F14A8EFE-7BB7-45F9-9FC4-0A910CA57C0E}" srcOrd="0" destOrd="0" presId="urn:microsoft.com/office/officeart/2005/8/layout/vList2"/>
    <dgm:cxn modelId="{EAD412E6-5275-4256-8A55-F92667DD8993}" type="presParOf" srcId="{F14A8EFE-7BB7-45F9-9FC4-0A910CA57C0E}" destId="{7A1AD806-96B1-4FD8-8027-7331691C21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5741BD-E4D3-4E18-8492-77A66A47317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4C8E1B4B-E7B2-4891-97C5-4BC7A4C8629D}">
      <dgm:prSet/>
      <dgm:spPr/>
      <dgm:t>
        <a:bodyPr/>
        <a:lstStyle/>
        <a:p>
          <a:pPr algn="ctr" rtl="0"/>
          <a:r>
            <a:rPr lang="nl-NL" dirty="0" smtClean="0"/>
            <a:t>Wat is aangeboren? – Wat is milieu?</a:t>
          </a:r>
          <a:endParaRPr lang="nl-NL" dirty="0"/>
        </a:p>
      </dgm:t>
    </dgm:pt>
    <dgm:pt modelId="{25926FDC-5EC9-483D-8D9C-72A79D3D62B8}" type="parTrans" cxnId="{4703673C-B9B3-4925-B0A8-6372476C3A77}">
      <dgm:prSet/>
      <dgm:spPr/>
      <dgm:t>
        <a:bodyPr/>
        <a:lstStyle/>
        <a:p>
          <a:pPr algn="ctr"/>
          <a:endParaRPr lang="nl-NL"/>
        </a:p>
      </dgm:t>
    </dgm:pt>
    <dgm:pt modelId="{B0B24B52-735B-478D-B2F8-6B8C1367725F}" type="sibTrans" cxnId="{4703673C-B9B3-4925-B0A8-6372476C3A77}">
      <dgm:prSet/>
      <dgm:spPr/>
      <dgm:t>
        <a:bodyPr/>
        <a:lstStyle/>
        <a:p>
          <a:pPr algn="ctr"/>
          <a:endParaRPr lang="nl-NL"/>
        </a:p>
      </dgm:t>
    </dgm:pt>
    <dgm:pt modelId="{5733B68C-6557-43C4-8124-BAB81138EB81}">
      <dgm:prSet/>
      <dgm:spPr/>
      <dgm:t>
        <a:bodyPr/>
        <a:lstStyle/>
        <a:p>
          <a:pPr algn="ctr" rtl="0"/>
          <a:r>
            <a:rPr lang="nl-NL" dirty="0" smtClean="0"/>
            <a:t>Eeuwigdurende discussie Nature – </a:t>
          </a:r>
          <a:r>
            <a:rPr lang="nl-NL" dirty="0" err="1" smtClean="0"/>
            <a:t>Nurture</a:t>
          </a:r>
          <a:r>
            <a:rPr lang="nl-NL" dirty="0" smtClean="0"/>
            <a:t> </a:t>
          </a:r>
          <a:endParaRPr lang="nl-NL" dirty="0"/>
        </a:p>
      </dgm:t>
    </dgm:pt>
    <dgm:pt modelId="{4E61670E-2DF8-4D73-8D83-C7B99B864178}" type="parTrans" cxnId="{904AE791-7A51-4C91-AA9C-7EE7431C0BEA}">
      <dgm:prSet/>
      <dgm:spPr/>
      <dgm:t>
        <a:bodyPr/>
        <a:lstStyle/>
        <a:p>
          <a:pPr algn="ctr"/>
          <a:endParaRPr lang="nl-NL"/>
        </a:p>
      </dgm:t>
    </dgm:pt>
    <dgm:pt modelId="{BB6F8447-5115-4B77-B4A8-B23FC6267FF9}" type="sibTrans" cxnId="{904AE791-7A51-4C91-AA9C-7EE7431C0BEA}">
      <dgm:prSet/>
      <dgm:spPr/>
      <dgm:t>
        <a:bodyPr/>
        <a:lstStyle/>
        <a:p>
          <a:pPr algn="ctr"/>
          <a:endParaRPr lang="nl-NL"/>
        </a:p>
      </dgm:t>
    </dgm:pt>
    <dgm:pt modelId="{69EB16A4-E83D-4AD2-8548-BA287883E0B0}">
      <dgm:prSet/>
      <dgm:spPr/>
      <dgm:t>
        <a:bodyPr/>
        <a:lstStyle/>
        <a:p>
          <a:pPr algn="ctr" rtl="0"/>
          <a:r>
            <a:rPr lang="nl-NL" dirty="0" smtClean="0"/>
            <a:t>Tweelingonderzoek kan opheldering verschaffen</a:t>
          </a:r>
          <a:endParaRPr lang="nl-NL" dirty="0"/>
        </a:p>
      </dgm:t>
    </dgm:pt>
    <dgm:pt modelId="{EF3C4068-0969-43F6-A453-1601C21580B1}" type="parTrans" cxnId="{C02447CF-F701-4544-94A7-F3B43EF537F9}">
      <dgm:prSet/>
      <dgm:spPr/>
      <dgm:t>
        <a:bodyPr/>
        <a:lstStyle/>
        <a:p>
          <a:pPr algn="ctr"/>
          <a:endParaRPr lang="nl-NL"/>
        </a:p>
      </dgm:t>
    </dgm:pt>
    <dgm:pt modelId="{ADDF5E29-C344-41E6-A369-CFE16BB17DA7}" type="sibTrans" cxnId="{C02447CF-F701-4544-94A7-F3B43EF537F9}">
      <dgm:prSet/>
      <dgm:spPr/>
      <dgm:t>
        <a:bodyPr/>
        <a:lstStyle/>
        <a:p>
          <a:pPr algn="ctr"/>
          <a:endParaRPr lang="nl-NL"/>
        </a:p>
      </dgm:t>
    </dgm:pt>
    <dgm:pt modelId="{5B3C24A9-C307-4D59-99CB-163FEADB303B}">
      <dgm:prSet/>
      <dgm:spPr/>
      <dgm:t>
        <a:bodyPr/>
        <a:lstStyle/>
        <a:p>
          <a:pPr algn="ctr" rtl="0"/>
          <a:r>
            <a:rPr lang="nl-NL" dirty="0" smtClean="0"/>
            <a:t>Vooral onderzoek bij ET in verschillend milieu</a:t>
          </a:r>
          <a:endParaRPr lang="nl-NL" dirty="0"/>
        </a:p>
      </dgm:t>
    </dgm:pt>
    <dgm:pt modelId="{13FF19D7-DD09-45C6-AF14-8BC417736D1E}" type="parTrans" cxnId="{936D1F8E-DE78-4310-A09D-0903A2440763}">
      <dgm:prSet/>
      <dgm:spPr/>
      <dgm:t>
        <a:bodyPr/>
        <a:lstStyle/>
        <a:p>
          <a:pPr algn="ctr"/>
          <a:endParaRPr lang="nl-NL"/>
        </a:p>
      </dgm:t>
    </dgm:pt>
    <dgm:pt modelId="{50CBAC0E-F69F-4C3A-A024-4AD5429EA068}" type="sibTrans" cxnId="{936D1F8E-DE78-4310-A09D-0903A2440763}">
      <dgm:prSet/>
      <dgm:spPr/>
      <dgm:t>
        <a:bodyPr/>
        <a:lstStyle/>
        <a:p>
          <a:pPr algn="ctr"/>
          <a:endParaRPr lang="nl-NL"/>
        </a:p>
      </dgm:t>
    </dgm:pt>
    <dgm:pt modelId="{39B97A50-2C8A-4E6E-B445-F32906BA812D}" type="pres">
      <dgm:prSet presAssocID="{5B5741BD-E4D3-4E18-8492-77A66A47317B}" presName="linear" presStyleCnt="0">
        <dgm:presLayoutVars>
          <dgm:animLvl val="lvl"/>
          <dgm:resizeHandles val="exact"/>
        </dgm:presLayoutVars>
      </dgm:prSet>
      <dgm:spPr/>
    </dgm:pt>
    <dgm:pt modelId="{BC4D5C68-443C-4BEF-B54B-78E17CCAEF9D}" type="pres">
      <dgm:prSet presAssocID="{4C8E1B4B-E7B2-4891-97C5-4BC7A4C862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482682-AF3B-417B-8E26-BCF341C74EAA}" type="pres">
      <dgm:prSet presAssocID="{B0B24B52-735B-478D-B2F8-6B8C1367725F}" presName="spacer" presStyleCnt="0"/>
      <dgm:spPr/>
    </dgm:pt>
    <dgm:pt modelId="{23C77448-440F-4E4B-A157-EEDDA73EA8F9}" type="pres">
      <dgm:prSet presAssocID="{5733B68C-6557-43C4-8124-BAB81138EB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0CBE1D-3557-414B-B06B-24B0AB94A47C}" type="pres">
      <dgm:prSet presAssocID="{BB6F8447-5115-4B77-B4A8-B23FC6267FF9}" presName="spacer" presStyleCnt="0"/>
      <dgm:spPr/>
    </dgm:pt>
    <dgm:pt modelId="{C1EA64C2-9251-4376-9517-6CB8B7EFE20A}" type="pres">
      <dgm:prSet presAssocID="{69EB16A4-E83D-4AD2-8548-BA287883E0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FE158E-C991-43E2-8461-A2C3BF2C44A0}" type="pres">
      <dgm:prSet presAssocID="{ADDF5E29-C344-41E6-A369-CFE16BB17DA7}" presName="spacer" presStyleCnt="0"/>
      <dgm:spPr/>
    </dgm:pt>
    <dgm:pt modelId="{DEAA44D5-F6A3-4015-9330-28E293E31CD7}" type="pres">
      <dgm:prSet presAssocID="{5B3C24A9-C307-4D59-99CB-163FEADB30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F62D4FC-8FE5-4AC4-BC02-5B2E3ABC040E}" type="presOf" srcId="{4C8E1B4B-E7B2-4891-97C5-4BC7A4C8629D}" destId="{BC4D5C68-443C-4BEF-B54B-78E17CCAEF9D}" srcOrd="0" destOrd="0" presId="urn:microsoft.com/office/officeart/2005/8/layout/vList2"/>
    <dgm:cxn modelId="{A1E45096-AC8D-496F-98A2-80E750D22C62}" type="presOf" srcId="{69EB16A4-E83D-4AD2-8548-BA287883E0B0}" destId="{C1EA64C2-9251-4376-9517-6CB8B7EFE20A}" srcOrd="0" destOrd="0" presId="urn:microsoft.com/office/officeart/2005/8/layout/vList2"/>
    <dgm:cxn modelId="{FF98958B-4A3F-4E9F-A37C-CB5AC0C216BB}" type="presOf" srcId="{5B5741BD-E4D3-4E18-8492-77A66A47317B}" destId="{39B97A50-2C8A-4E6E-B445-F32906BA812D}" srcOrd="0" destOrd="0" presId="urn:microsoft.com/office/officeart/2005/8/layout/vList2"/>
    <dgm:cxn modelId="{2329AFC0-DFFF-4A7E-A3AC-4B2C65147569}" type="presOf" srcId="{5B3C24A9-C307-4D59-99CB-163FEADB303B}" destId="{DEAA44D5-F6A3-4015-9330-28E293E31CD7}" srcOrd="0" destOrd="0" presId="urn:microsoft.com/office/officeart/2005/8/layout/vList2"/>
    <dgm:cxn modelId="{936D1F8E-DE78-4310-A09D-0903A2440763}" srcId="{5B5741BD-E4D3-4E18-8492-77A66A47317B}" destId="{5B3C24A9-C307-4D59-99CB-163FEADB303B}" srcOrd="3" destOrd="0" parTransId="{13FF19D7-DD09-45C6-AF14-8BC417736D1E}" sibTransId="{50CBAC0E-F69F-4C3A-A024-4AD5429EA068}"/>
    <dgm:cxn modelId="{904AE791-7A51-4C91-AA9C-7EE7431C0BEA}" srcId="{5B5741BD-E4D3-4E18-8492-77A66A47317B}" destId="{5733B68C-6557-43C4-8124-BAB81138EB81}" srcOrd="1" destOrd="0" parTransId="{4E61670E-2DF8-4D73-8D83-C7B99B864178}" sibTransId="{BB6F8447-5115-4B77-B4A8-B23FC6267FF9}"/>
    <dgm:cxn modelId="{4703673C-B9B3-4925-B0A8-6372476C3A77}" srcId="{5B5741BD-E4D3-4E18-8492-77A66A47317B}" destId="{4C8E1B4B-E7B2-4891-97C5-4BC7A4C8629D}" srcOrd="0" destOrd="0" parTransId="{25926FDC-5EC9-483D-8D9C-72A79D3D62B8}" sibTransId="{B0B24B52-735B-478D-B2F8-6B8C1367725F}"/>
    <dgm:cxn modelId="{45C336EB-BF7D-43D4-909B-A20D30D19AF0}" type="presOf" srcId="{5733B68C-6557-43C4-8124-BAB81138EB81}" destId="{23C77448-440F-4E4B-A157-EEDDA73EA8F9}" srcOrd="0" destOrd="0" presId="urn:microsoft.com/office/officeart/2005/8/layout/vList2"/>
    <dgm:cxn modelId="{C02447CF-F701-4544-94A7-F3B43EF537F9}" srcId="{5B5741BD-E4D3-4E18-8492-77A66A47317B}" destId="{69EB16A4-E83D-4AD2-8548-BA287883E0B0}" srcOrd="2" destOrd="0" parTransId="{EF3C4068-0969-43F6-A453-1601C21580B1}" sibTransId="{ADDF5E29-C344-41E6-A369-CFE16BB17DA7}"/>
    <dgm:cxn modelId="{8A6C0711-57B0-4E36-8A1D-D6FE1B10283D}" type="presParOf" srcId="{39B97A50-2C8A-4E6E-B445-F32906BA812D}" destId="{BC4D5C68-443C-4BEF-B54B-78E17CCAEF9D}" srcOrd="0" destOrd="0" presId="urn:microsoft.com/office/officeart/2005/8/layout/vList2"/>
    <dgm:cxn modelId="{FFFB5D16-0610-459C-8876-03AE7E380612}" type="presParOf" srcId="{39B97A50-2C8A-4E6E-B445-F32906BA812D}" destId="{49482682-AF3B-417B-8E26-BCF341C74EAA}" srcOrd="1" destOrd="0" presId="urn:microsoft.com/office/officeart/2005/8/layout/vList2"/>
    <dgm:cxn modelId="{EE866C8C-48F0-4666-A5CE-4F79ACF46B83}" type="presParOf" srcId="{39B97A50-2C8A-4E6E-B445-F32906BA812D}" destId="{23C77448-440F-4E4B-A157-EEDDA73EA8F9}" srcOrd="2" destOrd="0" presId="urn:microsoft.com/office/officeart/2005/8/layout/vList2"/>
    <dgm:cxn modelId="{0974132B-F7EC-46D3-9987-825EF3CE9D24}" type="presParOf" srcId="{39B97A50-2C8A-4E6E-B445-F32906BA812D}" destId="{560CBE1D-3557-414B-B06B-24B0AB94A47C}" srcOrd="3" destOrd="0" presId="urn:microsoft.com/office/officeart/2005/8/layout/vList2"/>
    <dgm:cxn modelId="{CCF8676B-A463-4847-92EF-0018462E7190}" type="presParOf" srcId="{39B97A50-2C8A-4E6E-B445-F32906BA812D}" destId="{C1EA64C2-9251-4376-9517-6CB8B7EFE20A}" srcOrd="4" destOrd="0" presId="urn:microsoft.com/office/officeart/2005/8/layout/vList2"/>
    <dgm:cxn modelId="{A24A80BE-029C-458D-9CD6-E8CF14C62B34}" type="presParOf" srcId="{39B97A50-2C8A-4E6E-B445-F32906BA812D}" destId="{99FE158E-C991-43E2-8461-A2C3BF2C44A0}" srcOrd="5" destOrd="0" presId="urn:microsoft.com/office/officeart/2005/8/layout/vList2"/>
    <dgm:cxn modelId="{BB7E4587-55FF-418E-946F-E91D53B40C4C}" type="presParOf" srcId="{39B97A50-2C8A-4E6E-B445-F32906BA812D}" destId="{DEAA44D5-F6A3-4015-9330-28E293E31C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290E04-E3DA-4CB6-B0D4-F008262E218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9071BBE-8510-4FB0-B636-ECD9803DB08D}">
      <dgm:prSet/>
      <dgm:spPr/>
      <dgm:t>
        <a:bodyPr/>
        <a:lstStyle/>
        <a:p>
          <a:pPr rtl="0"/>
          <a:r>
            <a:rPr lang="nl-NL" dirty="0" smtClean="0"/>
            <a:t>Ziekten waarbij genen een rol spelen</a:t>
          </a:r>
          <a:endParaRPr lang="nl-NL" dirty="0"/>
        </a:p>
      </dgm:t>
    </dgm:pt>
    <dgm:pt modelId="{9813FABC-216F-4C15-B7A7-E859F0AD6E60}" type="parTrans" cxnId="{1C823573-92CB-4A7A-A7C4-C3DE9125ABB1}">
      <dgm:prSet/>
      <dgm:spPr/>
      <dgm:t>
        <a:bodyPr/>
        <a:lstStyle/>
        <a:p>
          <a:endParaRPr lang="nl-NL"/>
        </a:p>
      </dgm:t>
    </dgm:pt>
    <dgm:pt modelId="{D3274A7B-D83E-404E-B202-B8916A102A7B}" type="sibTrans" cxnId="{1C823573-92CB-4A7A-A7C4-C3DE9125ABB1}">
      <dgm:prSet/>
      <dgm:spPr/>
      <dgm:t>
        <a:bodyPr/>
        <a:lstStyle/>
        <a:p>
          <a:endParaRPr lang="nl-NL"/>
        </a:p>
      </dgm:t>
    </dgm:pt>
    <dgm:pt modelId="{104C422D-AA50-4C96-96F1-FF8FCF310B34}" type="pres">
      <dgm:prSet presAssocID="{4B290E04-E3DA-4CB6-B0D4-F008262E2185}" presName="linear" presStyleCnt="0">
        <dgm:presLayoutVars>
          <dgm:animLvl val="lvl"/>
          <dgm:resizeHandles val="exact"/>
        </dgm:presLayoutVars>
      </dgm:prSet>
      <dgm:spPr/>
    </dgm:pt>
    <dgm:pt modelId="{9C515530-0E36-4B80-8289-669D490A7739}" type="pres">
      <dgm:prSet presAssocID="{89071BBE-8510-4FB0-B636-ECD9803DB0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DEBF89-DB34-44A1-9EE3-018BD08FA0B9}" type="presOf" srcId="{89071BBE-8510-4FB0-B636-ECD9803DB08D}" destId="{9C515530-0E36-4B80-8289-669D490A7739}" srcOrd="0" destOrd="0" presId="urn:microsoft.com/office/officeart/2005/8/layout/vList2"/>
    <dgm:cxn modelId="{A87A890E-6E1A-4237-9A9A-6C26AC71E8DA}" type="presOf" srcId="{4B290E04-E3DA-4CB6-B0D4-F008262E2185}" destId="{104C422D-AA50-4C96-96F1-FF8FCF310B34}" srcOrd="0" destOrd="0" presId="urn:microsoft.com/office/officeart/2005/8/layout/vList2"/>
    <dgm:cxn modelId="{1C823573-92CB-4A7A-A7C4-C3DE9125ABB1}" srcId="{4B290E04-E3DA-4CB6-B0D4-F008262E2185}" destId="{89071BBE-8510-4FB0-B636-ECD9803DB08D}" srcOrd="0" destOrd="0" parTransId="{9813FABC-216F-4C15-B7A7-E859F0AD6E60}" sibTransId="{D3274A7B-D83E-404E-B202-B8916A102A7B}"/>
    <dgm:cxn modelId="{613AD65D-7DB8-4DB2-8A23-F596F8920E5D}" type="presParOf" srcId="{104C422D-AA50-4C96-96F1-FF8FCF310B34}" destId="{9C515530-0E36-4B80-8289-669D490A7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0624A8-C568-4D85-9FC6-AFFD8BC71F3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04654CE-92A9-4BF0-920F-C781548882CC}">
      <dgm:prSet/>
      <dgm:spPr/>
      <dgm:t>
        <a:bodyPr/>
        <a:lstStyle/>
        <a:p>
          <a:pPr algn="ctr" rtl="0"/>
          <a:r>
            <a:rPr lang="nl-NL" dirty="0" smtClean="0"/>
            <a:t>Ziekten kunnen erfelijk zijn – voorbeelden?</a:t>
          </a:r>
          <a:endParaRPr lang="nl-NL" dirty="0"/>
        </a:p>
      </dgm:t>
    </dgm:pt>
    <dgm:pt modelId="{596602B6-73E3-4313-9743-9D86D087AFB0}" type="parTrans" cxnId="{CCBEF71F-24C2-4293-A76F-F53152AB4233}">
      <dgm:prSet/>
      <dgm:spPr/>
      <dgm:t>
        <a:bodyPr/>
        <a:lstStyle/>
        <a:p>
          <a:pPr algn="ctr"/>
          <a:endParaRPr lang="nl-NL"/>
        </a:p>
      </dgm:t>
    </dgm:pt>
    <dgm:pt modelId="{96C27EFD-6032-4DFE-9484-8F78FE9C0DF0}" type="sibTrans" cxnId="{CCBEF71F-24C2-4293-A76F-F53152AB4233}">
      <dgm:prSet/>
      <dgm:spPr/>
      <dgm:t>
        <a:bodyPr/>
        <a:lstStyle/>
        <a:p>
          <a:pPr algn="ctr"/>
          <a:endParaRPr lang="nl-NL"/>
        </a:p>
      </dgm:t>
    </dgm:pt>
    <dgm:pt modelId="{589C9BFC-477D-4F01-B635-D732C10E2256}">
      <dgm:prSet/>
      <dgm:spPr/>
      <dgm:t>
        <a:bodyPr/>
        <a:lstStyle/>
        <a:p>
          <a:pPr algn="ctr" rtl="0"/>
          <a:r>
            <a:rPr lang="nl-NL" dirty="0" smtClean="0"/>
            <a:t>Celdeling kan door </a:t>
          </a:r>
          <a:r>
            <a:rPr lang="nl-NL" dirty="0" err="1" smtClean="0"/>
            <a:t>carcinogene</a:t>
          </a:r>
          <a:r>
            <a:rPr lang="nl-NL" dirty="0" smtClean="0"/>
            <a:t> invloeden ontregeld worden</a:t>
          </a:r>
          <a:endParaRPr lang="nl-NL" dirty="0"/>
        </a:p>
      </dgm:t>
    </dgm:pt>
    <dgm:pt modelId="{4C09F8EF-AA23-41B1-844D-4503D1CC72CF}" type="parTrans" cxnId="{450CF885-9A1B-4FFD-8EFB-878A42BADC19}">
      <dgm:prSet/>
      <dgm:spPr/>
      <dgm:t>
        <a:bodyPr/>
        <a:lstStyle/>
        <a:p>
          <a:pPr algn="ctr"/>
          <a:endParaRPr lang="nl-NL"/>
        </a:p>
      </dgm:t>
    </dgm:pt>
    <dgm:pt modelId="{E934242E-95C6-4F9A-BC31-5A0E03D88C66}" type="sibTrans" cxnId="{450CF885-9A1B-4FFD-8EFB-878A42BADC19}">
      <dgm:prSet/>
      <dgm:spPr/>
      <dgm:t>
        <a:bodyPr/>
        <a:lstStyle/>
        <a:p>
          <a:pPr algn="ctr"/>
          <a:endParaRPr lang="nl-NL"/>
        </a:p>
      </dgm:t>
    </dgm:pt>
    <dgm:pt modelId="{6478DA81-C7F4-4890-86A7-C78E3CDB5C13}">
      <dgm:prSet/>
      <dgm:spPr/>
      <dgm:t>
        <a:bodyPr/>
        <a:lstStyle/>
        <a:p>
          <a:pPr algn="ctr" rtl="0"/>
          <a:r>
            <a:rPr lang="nl-NL" dirty="0" smtClean="0"/>
            <a:t>Ongeremde celdeling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tumorgroei</a:t>
          </a:r>
          <a:endParaRPr lang="nl-NL" dirty="0"/>
        </a:p>
      </dgm:t>
    </dgm:pt>
    <dgm:pt modelId="{7898CF19-759B-410A-979E-63B74EAF6A18}" type="parTrans" cxnId="{A59F0CC2-D846-49F9-A3FA-CA5FC4B4739B}">
      <dgm:prSet/>
      <dgm:spPr/>
      <dgm:t>
        <a:bodyPr/>
        <a:lstStyle/>
        <a:p>
          <a:pPr algn="ctr"/>
          <a:endParaRPr lang="nl-NL"/>
        </a:p>
      </dgm:t>
    </dgm:pt>
    <dgm:pt modelId="{31559E6C-2CC0-46F2-AC4F-4D7E762F0B53}" type="sibTrans" cxnId="{A59F0CC2-D846-49F9-A3FA-CA5FC4B4739B}">
      <dgm:prSet/>
      <dgm:spPr/>
      <dgm:t>
        <a:bodyPr/>
        <a:lstStyle/>
        <a:p>
          <a:pPr algn="ctr"/>
          <a:endParaRPr lang="nl-NL"/>
        </a:p>
      </dgm:t>
    </dgm:pt>
    <dgm:pt modelId="{E769E70A-7985-45F1-A137-D5CEB0F7CEDC}">
      <dgm:prSet/>
      <dgm:spPr/>
      <dgm:t>
        <a:bodyPr/>
        <a:lstStyle/>
        <a:p>
          <a:pPr algn="ctr" rtl="0"/>
          <a:r>
            <a:rPr lang="nl-NL" dirty="0" smtClean="0"/>
            <a:t>Bepaalde ziekten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behandeling met gentherapie </a:t>
          </a:r>
          <a:endParaRPr lang="nl-NL" dirty="0"/>
        </a:p>
      </dgm:t>
    </dgm:pt>
    <dgm:pt modelId="{6DEEB9EA-BB3D-4F4F-9F15-6C55D35B3846}" type="parTrans" cxnId="{E9C1ED45-CFFB-4929-BE56-057BF551F7E5}">
      <dgm:prSet/>
      <dgm:spPr/>
      <dgm:t>
        <a:bodyPr/>
        <a:lstStyle/>
        <a:p>
          <a:pPr algn="ctr"/>
          <a:endParaRPr lang="nl-NL"/>
        </a:p>
      </dgm:t>
    </dgm:pt>
    <dgm:pt modelId="{4597EC51-23BD-4D89-87C8-08847D80960F}" type="sibTrans" cxnId="{E9C1ED45-CFFB-4929-BE56-057BF551F7E5}">
      <dgm:prSet/>
      <dgm:spPr/>
      <dgm:t>
        <a:bodyPr/>
        <a:lstStyle/>
        <a:p>
          <a:pPr algn="ctr"/>
          <a:endParaRPr lang="nl-NL"/>
        </a:p>
      </dgm:t>
    </dgm:pt>
    <dgm:pt modelId="{E23A2352-452C-4408-B638-02E733342222}" type="pres">
      <dgm:prSet presAssocID="{E90624A8-C568-4D85-9FC6-AFFD8BC71F3B}" presName="linear" presStyleCnt="0">
        <dgm:presLayoutVars>
          <dgm:animLvl val="lvl"/>
          <dgm:resizeHandles val="exact"/>
        </dgm:presLayoutVars>
      </dgm:prSet>
      <dgm:spPr/>
    </dgm:pt>
    <dgm:pt modelId="{EAA3EA8D-00D4-4135-A511-6873E3D5F5BB}" type="pres">
      <dgm:prSet presAssocID="{004654CE-92A9-4BF0-920F-C781548882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14499F-45B3-47FE-90F4-2DDCE085A4F5}" type="pres">
      <dgm:prSet presAssocID="{96C27EFD-6032-4DFE-9484-8F78FE9C0DF0}" presName="spacer" presStyleCnt="0"/>
      <dgm:spPr/>
    </dgm:pt>
    <dgm:pt modelId="{36FD67F7-B69E-4A4F-B10D-8EC9F79A2607}" type="pres">
      <dgm:prSet presAssocID="{589C9BFC-477D-4F01-B635-D732C10E22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AF750E-A4F7-4430-A390-AB2C10179500}" type="pres">
      <dgm:prSet presAssocID="{E934242E-95C6-4F9A-BC31-5A0E03D88C66}" presName="spacer" presStyleCnt="0"/>
      <dgm:spPr/>
    </dgm:pt>
    <dgm:pt modelId="{CBC29F39-1208-417F-9834-407CF3A53808}" type="pres">
      <dgm:prSet presAssocID="{6478DA81-C7F4-4890-86A7-C78E3CDB5C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73ED5E-C968-4957-B1C1-299DCC3CAC99}" type="pres">
      <dgm:prSet presAssocID="{31559E6C-2CC0-46F2-AC4F-4D7E762F0B53}" presName="spacer" presStyleCnt="0"/>
      <dgm:spPr/>
    </dgm:pt>
    <dgm:pt modelId="{8DC82A8C-DE62-4122-8069-48DBD9F15EBE}" type="pres">
      <dgm:prSet presAssocID="{E769E70A-7985-45F1-A137-D5CEB0F7CE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26E1ED-825D-410D-A78A-A4EC5E221DB8}" type="presOf" srcId="{004654CE-92A9-4BF0-920F-C781548882CC}" destId="{EAA3EA8D-00D4-4135-A511-6873E3D5F5BB}" srcOrd="0" destOrd="0" presId="urn:microsoft.com/office/officeart/2005/8/layout/vList2"/>
    <dgm:cxn modelId="{CD0C4A8C-B506-4D47-826B-271E80676EC4}" type="presOf" srcId="{589C9BFC-477D-4F01-B635-D732C10E2256}" destId="{36FD67F7-B69E-4A4F-B10D-8EC9F79A2607}" srcOrd="0" destOrd="0" presId="urn:microsoft.com/office/officeart/2005/8/layout/vList2"/>
    <dgm:cxn modelId="{593E9D2F-0A88-4D66-B403-C9DF26BC96FE}" type="presOf" srcId="{E90624A8-C568-4D85-9FC6-AFFD8BC71F3B}" destId="{E23A2352-452C-4408-B638-02E733342222}" srcOrd="0" destOrd="0" presId="urn:microsoft.com/office/officeart/2005/8/layout/vList2"/>
    <dgm:cxn modelId="{CCBEF71F-24C2-4293-A76F-F53152AB4233}" srcId="{E90624A8-C568-4D85-9FC6-AFFD8BC71F3B}" destId="{004654CE-92A9-4BF0-920F-C781548882CC}" srcOrd="0" destOrd="0" parTransId="{596602B6-73E3-4313-9743-9D86D087AFB0}" sibTransId="{96C27EFD-6032-4DFE-9484-8F78FE9C0DF0}"/>
    <dgm:cxn modelId="{2B8CA485-C598-4108-83BE-625EC635A251}" type="presOf" srcId="{6478DA81-C7F4-4890-86A7-C78E3CDB5C13}" destId="{CBC29F39-1208-417F-9834-407CF3A53808}" srcOrd="0" destOrd="0" presId="urn:microsoft.com/office/officeart/2005/8/layout/vList2"/>
    <dgm:cxn modelId="{450CF885-9A1B-4FFD-8EFB-878A42BADC19}" srcId="{E90624A8-C568-4D85-9FC6-AFFD8BC71F3B}" destId="{589C9BFC-477D-4F01-B635-D732C10E2256}" srcOrd="1" destOrd="0" parTransId="{4C09F8EF-AA23-41B1-844D-4503D1CC72CF}" sibTransId="{E934242E-95C6-4F9A-BC31-5A0E03D88C66}"/>
    <dgm:cxn modelId="{37B1C2F6-4A57-4D46-BFB8-64D6EEF91BF5}" type="presOf" srcId="{E769E70A-7985-45F1-A137-D5CEB0F7CEDC}" destId="{8DC82A8C-DE62-4122-8069-48DBD9F15EBE}" srcOrd="0" destOrd="0" presId="urn:microsoft.com/office/officeart/2005/8/layout/vList2"/>
    <dgm:cxn modelId="{A59F0CC2-D846-49F9-A3FA-CA5FC4B4739B}" srcId="{E90624A8-C568-4D85-9FC6-AFFD8BC71F3B}" destId="{6478DA81-C7F4-4890-86A7-C78E3CDB5C13}" srcOrd="2" destOrd="0" parTransId="{7898CF19-759B-410A-979E-63B74EAF6A18}" sibTransId="{31559E6C-2CC0-46F2-AC4F-4D7E762F0B53}"/>
    <dgm:cxn modelId="{E9C1ED45-CFFB-4929-BE56-057BF551F7E5}" srcId="{E90624A8-C568-4D85-9FC6-AFFD8BC71F3B}" destId="{E769E70A-7985-45F1-A137-D5CEB0F7CEDC}" srcOrd="3" destOrd="0" parTransId="{6DEEB9EA-BB3D-4F4F-9F15-6C55D35B3846}" sibTransId="{4597EC51-23BD-4D89-87C8-08847D80960F}"/>
    <dgm:cxn modelId="{8EF47D91-7BBF-487A-A5D7-F90CFB022CE3}" type="presParOf" srcId="{E23A2352-452C-4408-B638-02E733342222}" destId="{EAA3EA8D-00D4-4135-A511-6873E3D5F5BB}" srcOrd="0" destOrd="0" presId="urn:microsoft.com/office/officeart/2005/8/layout/vList2"/>
    <dgm:cxn modelId="{8B624DDB-7CAA-42CC-9192-FABA6553F886}" type="presParOf" srcId="{E23A2352-452C-4408-B638-02E733342222}" destId="{4114499F-45B3-47FE-90F4-2DDCE085A4F5}" srcOrd="1" destOrd="0" presId="urn:microsoft.com/office/officeart/2005/8/layout/vList2"/>
    <dgm:cxn modelId="{A948BFC5-2747-4D71-B6BD-07D600C3D521}" type="presParOf" srcId="{E23A2352-452C-4408-B638-02E733342222}" destId="{36FD67F7-B69E-4A4F-B10D-8EC9F79A2607}" srcOrd="2" destOrd="0" presId="urn:microsoft.com/office/officeart/2005/8/layout/vList2"/>
    <dgm:cxn modelId="{912423A3-2131-4165-B771-AFE10D73931E}" type="presParOf" srcId="{E23A2352-452C-4408-B638-02E733342222}" destId="{B9AF750E-A4F7-4430-A390-AB2C10179500}" srcOrd="3" destOrd="0" presId="urn:microsoft.com/office/officeart/2005/8/layout/vList2"/>
    <dgm:cxn modelId="{B829D023-5A0A-43FE-B7AA-FB7C9C9953E0}" type="presParOf" srcId="{E23A2352-452C-4408-B638-02E733342222}" destId="{CBC29F39-1208-417F-9834-407CF3A53808}" srcOrd="4" destOrd="0" presId="urn:microsoft.com/office/officeart/2005/8/layout/vList2"/>
    <dgm:cxn modelId="{9A9CA68A-B722-4F74-A017-02B4F1EDDBC1}" type="presParOf" srcId="{E23A2352-452C-4408-B638-02E733342222}" destId="{BA73ED5E-C968-4957-B1C1-299DCC3CAC99}" srcOrd="5" destOrd="0" presId="urn:microsoft.com/office/officeart/2005/8/layout/vList2"/>
    <dgm:cxn modelId="{9B32BFBF-12EF-4EE2-862D-A1360667A2E2}" type="presParOf" srcId="{E23A2352-452C-4408-B638-02E733342222}" destId="{8DC82A8C-DE62-4122-8069-48DBD9F15E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FD5D5-771A-49B8-9BE7-309A40FB2EC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C185E17-1FD9-4CDF-8C3F-3B6C2E9FA3B0}">
      <dgm:prSet/>
      <dgm:spPr/>
      <dgm:t>
        <a:bodyPr/>
        <a:lstStyle/>
        <a:p>
          <a:pPr algn="ctr" rtl="0"/>
          <a:r>
            <a:rPr lang="nl-NL" dirty="0" smtClean="0"/>
            <a:t>§ 8.5 Mutaties</a:t>
          </a:r>
          <a:endParaRPr lang="nl-NL" dirty="0"/>
        </a:p>
      </dgm:t>
    </dgm:pt>
    <dgm:pt modelId="{9E49663B-6999-47D7-8602-B5BAD9B39AEE}" type="parTrans" cxnId="{81120907-550B-4910-8DE6-918CF05AFCA6}">
      <dgm:prSet/>
      <dgm:spPr/>
      <dgm:t>
        <a:bodyPr/>
        <a:lstStyle/>
        <a:p>
          <a:pPr algn="ctr"/>
          <a:endParaRPr lang="nl-NL"/>
        </a:p>
      </dgm:t>
    </dgm:pt>
    <dgm:pt modelId="{39BD5A49-24A4-401A-80FA-E1FB33970720}" type="sibTrans" cxnId="{81120907-550B-4910-8DE6-918CF05AFCA6}">
      <dgm:prSet/>
      <dgm:spPr/>
      <dgm:t>
        <a:bodyPr/>
        <a:lstStyle/>
        <a:p>
          <a:pPr algn="ctr"/>
          <a:endParaRPr lang="nl-NL"/>
        </a:p>
      </dgm:t>
    </dgm:pt>
    <dgm:pt modelId="{0F78B6CE-FA40-46F5-B7D0-04783F5C3A0B}">
      <dgm:prSet/>
      <dgm:spPr/>
      <dgm:t>
        <a:bodyPr/>
        <a:lstStyle/>
        <a:p>
          <a:pPr algn="ctr" rtl="0"/>
          <a:r>
            <a:rPr lang="nl-NL" dirty="0" smtClean="0"/>
            <a:t>§ 8.6 Tweelingonderzoek</a:t>
          </a:r>
          <a:endParaRPr lang="nl-NL" dirty="0"/>
        </a:p>
      </dgm:t>
    </dgm:pt>
    <dgm:pt modelId="{D4E9DC82-095E-421F-BDAF-F1B2E90F69B2}" type="parTrans" cxnId="{C91ED30E-60E2-4F77-89A7-F8494586BD33}">
      <dgm:prSet/>
      <dgm:spPr/>
      <dgm:t>
        <a:bodyPr/>
        <a:lstStyle/>
        <a:p>
          <a:pPr algn="ctr"/>
          <a:endParaRPr lang="nl-NL"/>
        </a:p>
      </dgm:t>
    </dgm:pt>
    <dgm:pt modelId="{338CA7A9-D0DF-442C-98EB-32FBEED80473}" type="sibTrans" cxnId="{C91ED30E-60E2-4F77-89A7-F8494586BD33}">
      <dgm:prSet/>
      <dgm:spPr/>
      <dgm:t>
        <a:bodyPr/>
        <a:lstStyle/>
        <a:p>
          <a:pPr algn="ctr"/>
          <a:endParaRPr lang="nl-NL"/>
        </a:p>
      </dgm:t>
    </dgm:pt>
    <dgm:pt modelId="{852EA246-2E7D-4374-B3A3-F23AC078523D}">
      <dgm:prSet/>
      <dgm:spPr/>
      <dgm:t>
        <a:bodyPr/>
        <a:lstStyle/>
        <a:p>
          <a:pPr algn="ctr" rtl="0"/>
          <a:r>
            <a:rPr lang="nl-NL" dirty="0" smtClean="0"/>
            <a:t>§ 8.7 Ziekten waarin genen een rol spelen</a:t>
          </a:r>
          <a:endParaRPr lang="nl-NL" dirty="0"/>
        </a:p>
      </dgm:t>
    </dgm:pt>
    <dgm:pt modelId="{B6D57C6E-769F-426D-800B-5576BE1355AF}" type="parTrans" cxnId="{CDD2845C-3D55-4068-934C-F741FC3D4D38}">
      <dgm:prSet/>
      <dgm:spPr/>
      <dgm:t>
        <a:bodyPr/>
        <a:lstStyle/>
        <a:p>
          <a:pPr algn="ctr"/>
          <a:endParaRPr lang="nl-NL"/>
        </a:p>
      </dgm:t>
    </dgm:pt>
    <dgm:pt modelId="{3BFAE82C-292C-4316-8D51-24C8553D4AD2}" type="sibTrans" cxnId="{CDD2845C-3D55-4068-934C-F741FC3D4D38}">
      <dgm:prSet/>
      <dgm:spPr/>
      <dgm:t>
        <a:bodyPr/>
        <a:lstStyle/>
        <a:p>
          <a:pPr algn="ctr"/>
          <a:endParaRPr lang="nl-NL"/>
        </a:p>
      </dgm:t>
    </dgm:pt>
    <dgm:pt modelId="{E49127B4-7F6E-46FF-9354-48E6CC2FFB36}" type="pres">
      <dgm:prSet presAssocID="{F13FD5D5-771A-49B8-9BE7-309A40FB2E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6861EA-1165-43DE-9177-06E318205FFB}" type="pres">
      <dgm:prSet presAssocID="{6C185E17-1FD9-4CDF-8C3F-3B6C2E9FA3B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B1DB3A-A16E-4C3C-8B7A-F30A2CFC3A9E}" type="pres">
      <dgm:prSet presAssocID="{39BD5A49-24A4-401A-80FA-E1FB33970720}" presName="spacer" presStyleCnt="0"/>
      <dgm:spPr/>
    </dgm:pt>
    <dgm:pt modelId="{8D06EABF-339A-4024-A3F5-32315CA410EB}" type="pres">
      <dgm:prSet presAssocID="{0F78B6CE-FA40-46F5-B7D0-04783F5C3A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B6C2BF-547A-4A27-A4ED-882AC9AD6619}" type="pres">
      <dgm:prSet presAssocID="{338CA7A9-D0DF-442C-98EB-32FBEED80473}" presName="spacer" presStyleCnt="0"/>
      <dgm:spPr/>
    </dgm:pt>
    <dgm:pt modelId="{490CA36D-92F5-4A65-8541-8316C5235C63}" type="pres">
      <dgm:prSet presAssocID="{852EA246-2E7D-4374-B3A3-F23AC07852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D2845C-3D55-4068-934C-F741FC3D4D38}" srcId="{F13FD5D5-771A-49B8-9BE7-309A40FB2ECC}" destId="{852EA246-2E7D-4374-B3A3-F23AC078523D}" srcOrd="2" destOrd="0" parTransId="{B6D57C6E-769F-426D-800B-5576BE1355AF}" sibTransId="{3BFAE82C-292C-4316-8D51-24C8553D4AD2}"/>
    <dgm:cxn modelId="{FEDDC750-A4C5-428A-9E74-70B4B98EF983}" type="presOf" srcId="{6C185E17-1FD9-4CDF-8C3F-3B6C2E9FA3B0}" destId="{866861EA-1165-43DE-9177-06E318205FFB}" srcOrd="0" destOrd="0" presId="urn:microsoft.com/office/officeart/2005/8/layout/vList2"/>
    <dgm:cxn modelId="{154A3CB6-00AA-4FEF-85CA-20026698B040}" type="presOf" srcId="{F13FD5D5-771A-49B8-9BE7-309A40FB2ECC}" destId="{E49127B4-7F6E-46FF-9354-48E6CC2FFB36}" srcOrd="0" destOrd="0" presId="urn:microsoft.com/office/officeart/2005/8/layout/vList2"/>
    <dgm:cxn modelId="{192DEC57-ADED-400D-B6D7-AD6BDCB2BBB0}" type="presOf" srcId="{0F78B6CE-FA40-46F5-B7D0-04783F5C3A0B}" destId="{8D06EABF-339A-4024-A3F5-32315CA410EB}" srcOrd="0" destOrd="0" presId="urn:microsoft.com/office/officeart/2005/8/layout/vList2"/>
    <dgm:cxn modelId="{C91ED30E-60E2-4F77-89A7-F8494586BD33}" srcId="{F13FD5D5-771A-49B8-9BE7-309A40FB2ECC}" destId="{0F78B6CE-FA40-46F5-B7D0-04783F5C3A0B}" srcOrd="1" destOrd="0" parTransId="{D4E9DC82-095E-421F-BDAF-F1B2E90F69B2}" sibTransId="{338CA7A9-D0DF-442C-98EB-32FBEED80473}"/>
    <dgm:cxn modelId="{C021CEE1-CB3F-4D87-B876-F384DEC82DF2}" type="presOf" srcId="{852EA246-2E7D-4374-B3A3-F23AC078523D}" destId="{490CA36D-92F5-4A65-8541-8316C5235C63}" srcOrd="0" destOrd="0" presId="urn:microsoft.com/office/officeart/2005/8/layout/vList2"/>
    <dgm:cxn modelId="{81120907-550B-4910-8DE6-918CF05AFCA6}" srcId="{F13FD5D5-771A-49B8-9BE7-309A40FB2ECC}" destId="{6C185E17-1FD9-4CDF-8C3F-3B6C2E9FA3B0}" srcOrd="0" destOrd="0" parTransId="{9E49663B-6999-47D7-8602-B5BAD9B39AEE}" sibTransId="{39BD5A49-24A4-401A-80FA-E1FB33970720}"/>
    <dgm:cxn modelId="{78F8A1E9-60C0-4E22-8B95-3A546488C0A2}" type="presParOf" srcId="{E49127B4-7F6E-46FF-9354-48E6CC2FFB36}" destId="{866861EA-1165-43DE-9177-06E318205FFB}" srcOrd="0" destOrd="0" presId="urn:microsoft.com/office/officeart/2005/8/layout/vList2"/>
    <dgm:cxn modelId="{C0B0BEA9-12A6-4946-82A3-0451F904A0B4}" type="presParOf" srcId="{E49127B4-7F6E-46FF-9354-48E6CC2FFB36}" destId="{4FB1DB3A-A16E-4C3C-8B7A-F30A2CFC3A9E}" srcOrd="1" destOrd="0" presId="urn:microsoft.com/office/officeart/2005/8/layout/vList2"/>
    <dgm:cxn modelId="{7E229127-0AC7-4D69-B3B8-038E02CDC79B}" type="presParOf" srcId="{E49127B4-7F6E-46FF-9354-48E6CC2FFB36}" destId="{8D06EABF-339A-4024-A3F5-32315CA410EB}" srcOrd="2" destOrd="0" presId="urn:microsoft.com/office/officeart/2005/8/layout/vList2"/>
    <dgm:cxn modelId="{9EE096A4-2975-4308-BB34-E5EDA6AD78C4}" type="presParOf" srcId="{E49127B4-7F6E-46FF-9354-48E6CC2FFB36}" destId="{D4B6C2BF-547A-4A27-A4ED-882AC9AD6619}" srcOrd="3" destOrd="0" presId="urn:microsoft.com/office/officeart/2005/8/layout/vList2"/>
    <dgm:cxn modelId="{8ABBA459-72AA-4B7E-85C0-C027102678A5}" type="presParOf" srcId="{E49127B4-7F6E-46FF-9354-48E6CC2FFB36}" destId="{490CA36D-92F5-4A65-8541-8316C5235C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5ED51-848E-4638-8289-70E02700A6D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9B5E6A5-0D20-44D6-90B9-73D19BF63F47}">
      <dgm:prSet/>
      <dgm:spPr/>
      <dgm:t>
        <a:bodyPr/>
        <a:lstStyle/>
        <a:p>
          <a:pPr rtl="0"/>
          <a:r>
            <a:rPr lang="nl-NL" dirty="0" smtClean="0"/>
            <a:t>Mutaties</a:t>
          </a:r>
          <a:endParaRPr lang="nl-NL" dirty="0"/>
        </a:p>
      </dgm:t>
    </dgm:pt>
    <dgm:pt modelId="{457D0146-EF8C-418D-8DBF-509DE5A8B92C}" type="parTrans" cxnId="{07923285-EA62-4B27-908E-8C80369AB5C2}">
      <dgm:prSet/>
      <dgm:spPr/>
      <dgm:t>
        <a:bodyPr/>
        <a:lstStyle/>
        <a:p>
          <a:endParaRPr lang="nl-NL"/>
        </a:p>
      </dgm:t>
    </dgm:pt>
    <dgm:pt modelId="{55EB21A4-0FC9-4230-8FFF-C02DC547737F}" type="sibTrans" cxnId="{07923285-EA62-4B27-908E-8C80369AB5C2}">
      <dgm:prSet/>
      <dgm:spPr/>
      <dgm:t>
        <a:bodyPr/>
        <a:lstStyle/>
        <a:p>
          <a:endParaRPr lang="nl-NL"/>
        </a:p>
      </dgm:t>
    </dgm:pt>
    <dgm:pt modelId="{EA20E24A-D029-4C1A-962B-FF4BFE65CEF6}" type="pres">
      <dgm:prSet presAssocID="{BB95ED51-848E-4638-8289-70E02700A6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961C28-DDF9-41A2-B7F3-582DD9CAB65F}" type="pres">
      <dgm:prSet presAssocID="{F9B5E6A5-0D20-44D6-90B9-73D19BF63F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7923285-EA62-4B27-908E-8C80369AB5C2}" srcId="{BB95ED51-848E-4638-8289-70E02700A6D6}" destId="{F9B5E6A5-0D20-44D6-90B9-73D19BF63F47}" srcOrd="0" destOrd="0" parTransId="{457D0146-EF8C-418D-8DBF-509DE5A8B92C}" sibTransId="{55EB21A4-0FC9-4230-8FFF-C02DC547737F}"/>
    <dgm:cxn modelId="{9C72653F-B7AB-47C1-B8DB-E35EEB05CD85}" type="presOf" srcId="{F9B5E6A5-0D20-44D6-90B9-73D19BF63F47}" destId="{85961C28-DDF9-41A2-B7F3-582DD9CAB65F}" srcOrd="0" destOrd="0" presId="urn:microsoft.com/office/officeart/2005/8/layout/vList2"/>
    <dgm:cxn modelId="{03F74C9D-3D24-4A4D-9E87-B9733BCECF09}" type="presOf" srcId="{BB95ED51-848E-4638-8289-70E02700A6D6}" destId="{EA20E24A-D029-4C1A-962B-FF4BFE65CEF6}" srcOrd="0" destOrd="0" presId="urn:microsoft.com/office/officeart/2005/8/layout/vList2"/>
    <dgm:cxn modelId="{B08CB849-FC57-4270-A347-66BFA6511AF2}" type="presParOf" srcId="{EA20E24A-D029-4C1A-962B-FF4BFE65CEF6}" destId="{85961C28-DDF9-41A2-B7F3-582DD9CAB6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B32E6-8A04-4708-8EE5-E25305269A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30A86F1-07A3-4E6C-A3C8-7F7D0FBBA3A7}">
      <dgm:prSet/>
      <dgm:spPr/>
      <dgm:t>
        <a:bodyPr/>
        <a:lstStyle/>
        <a:p>
          <a:pPr algn="ctr" rtl="0"/>
          <a:r>
            <a:rPr lang="nl-NL" dirty="0" smtClean="0"/>
            <a:t>Spontane veranderingen in erfelijke informatie</a:t>
          </a:r>
          <a:endParaRPr lang="nl-NL" dirty="0"/>
        </a:p>
      </dgm:t>
    </dgm:pt>
    <dgm:pt modelId="{C7755771-8149-47A8-AFC9-9B83FDCE11CB}" type="parTrans" cxnId="{7687DFE7-9A3F-41D9-BB29-22DEBE004B58}">
      <dgm:prSet/>
      <dgm:spPr/>
      <dgm:t>
        <a:bodyPr/>
        <a:lstStyle/>
        <a:p>
          <a:pPr algn="ctr"/>
          <a:endParaRPr lang="nl-NL"/>
        </a:p>
      </dgm:t>
    </dgm:pt>
    <dgm:pt modelId="{C5CDA0B3-9B1C-4C90-9228-3084701CA0C2}" type="sibTrans" cxnId="{7687DFE7-9A3F-41D9-BB29-22DEBE004B58}">
      <dgm:prSet/>
      <dgm:spPr/>
      <dgm:t>
        <a:bodyPr/>
        <a:lstStyle/>
        <a:p>
          <a:pPr algn="ctr"/>
          <a:endParaRPr lang="nl-NL"/>
        </a:p>
      </dgm:t>
    </dgm:pt>
    <dgm:pt modelId="{9FFEEC40-70C5-488D-B8C7-E822B9B66E62}">
      <dgm:prSet/>
      <dgm:spPr/>
      <dgm:t>
        <a:bodyPr/>
        <a:lstStyle/>
        <a:p>
          <a:pPr algn="ctr" rtl="0"/>
          <a:r>
            <a:rPr lang="nl-NL" dirty="0" smtClean="0"/>
            <a:t>Of door milieu-invloeden: </a:t>
          </a:r>
          <a:r>
            <a:rPr lang="nl-NL" dirty="0" err="1" smtClean="0"/>
            <a:t>mutagene</a:t>
          </a:r>
          <a:r>
            <a:rPr lang="nl-NL" dirty="0" smtClean="0"/>
            <a:t> invloeden</a:t>
          </a:r>
          <a:endParaRPr lang="nl-NL" dirty="0"/>
        </a:p>
      </dgm:t>
    </dgm:pt>
    <dgm:pt modelId="{547918D2-72F3-4415-8EF0-94E04326A9DD}" type="parTrans" cxnId="{AF10B70F-5A34-4F08-BEF1-D0E411D51F95}">
      <dgm:prSet/>
      <dgm:spPr/>
      <dgm:t>
        <a:bodyPr/>
        <a:lstStyle/>
        <a:p>
          <a:pPr algn="ctr"/>
          <a:endParaRPr lang="nl-NL"/>
        </a:p>
      </dgm:t>
    </dgm:pt>
    <dgm:pt modelId="{D8620484-17B3-415A-9271-1496815E1FEB}" type="sibTrans" cxnId="{AF10B70F-5A34-4F08-BEF1-D0E411D51F95}">
      <dgm:prSet/>
      <dgm:spPr/>
      <dgm:t>
        <a:bodyPr/>
        <a:lstStyle/>
        <a:p>
          <a:pPr algn="ctr"/>
          <a:endParaRPr lang="nl-NL"/>
        </a:p>
      </dgm:t>
    </dgm:pt>
    <dgm:pt modelId="{E55B18E6-8DEA-4755-AF3E-9C6DC27C359D}">
      <dgm:prSet/>
      <dgm:spPr/>
      <dgm:t>
        <a:bodyPr/>
        <a:lstStyle/>
        <a:p>
          <a:pPr algn="ctr" rtl="0"/>
          <a:r>
            <a:rPr lang="nl-NL" dirty="0" smtClean="0"/>
            <a:t>Straling - chemische stoffen - ongezonde leefwijze</a:t>
          </a:r>
          <a:endParaRPr lang="nl-NL" dirty="0"/>
        </a:p>
      </dgm:t>
    </dgm:pt>
    <dgm:pt modelId="{68E98EF4-0C51-426A-9187-0F2DD1665375}" type="parTrans" cxnId="{AACCA3D4-48CA-4637-BA6E-20358AB41EE9}">
      <dgm:prSet/>
      <dgm:spPr/>
      <dgm:t>
        <a:bodyPr/>
        <a:lstStyle/>
        <a:p>
          <a:pPr algn="ctr"/>
          <a:endParaRPr lang="nl-NL"/>
        </a:p>
      </dgm:t>
    </dgm:pt>
    <dgm:pt modelId="{0544CBF5-780C-46E6-921B-EDDD3DC73932}" type="sibTrans" cxnId="{AACCA3D4-48CA-4637-BA6E-20358AB41EE9}">
      <dgm:prSet/>
      <dgm:spPr/>
      <dgm:t>
        <a:bodyPr/>
        <a:lstStyle/>
        <a:p>
          <a:pPr algn="ctr"/>
          <a:endParaRPr lang="nl-NL"/>
        </a:p>
      </dgm:t>
    </dgm:pt>
    <dgm:pt modelId="{11D83C04-662E-4D99-B14F-7DA03A123955}">
      <dgm:prSet/>
      <dgm:spPr/>
      <dgm:t>
        <a:bodyPr/>
        <a:lstStyle/>
        <a:p>
          <a:pPr algn="ctr" rtl="0"/>
          <a:r>
            <a:rPr lang="nl-NL" dirty="0" smtClean="0"/>
            <a:t>Verschil belang mutaties in </a:t>
          </a:r>
          <a:r>
            <a:rPr lang="nl-NL" dirty="0" err="1" smtClean="0"/>
            <a:t>geslachts</a:t>
          </a:r>
          <a:r>
            <a:rPr lang="nl-NL" dirty="0" smtClean="0"/>
            <a:t>- en lichaamscellen</a:t>
          </a:r>
          <a:endParaRPr lang="nl-NL" dirty="0"/>
        </a:p>
      </dgm:t>
    </dgm:pt>
    <dgm:pt modelId="{566BAB31-968A-4DCE-9687-96E37CCFBEBA}" type="parTrans" cxnId="{82C72FE9-6302-4677-BFD5-70C4E72A38E1}">
      <dgm:prSet/>
      <dgm:spPr/>
      <dgm:t>
        <a:bodyPr/>
        <a:lstStyle/>
        <a:p>
          <a:endParaRPr lang="nl-NL"/>
        </a:p>
      </dgm:t>
    </dgm:pt>
    <dgm:pt modelId="{69028C2B-7986-4482-BE1E-AA8E5C9BEE2F}" type="sibTrans" cxnId="{82C72FE9-6302-4677-BFD5-70C4E72A38E1}">
      <dgm:prSet/>
      <dgm:spPr/>
      <dgm:t>
        <a:bodyPr/>
        <a:lstStyle/>
        <a:p>
          <a:endParaRPr lang="nl-NL"/>
        </a:p>
      </dgm:t>
    </dgm:pt>
    <dgm:pt modelId="{97B9E2B9-16A7-4008-8969-FAF06ACA7431}" type="pres">
      <dgm:prSet presAssocID="{EF0B32E6-8A04-4708-8EE5-E25305269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E13ACA1-22D3-411F-BAF9-79BC28D9792E}" type="pres">
      <dgm:prSet presAssocID="{330A86F1-07A3-4E6C-A3C8-7F7D0FBBA3A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4E2074-A763-4930-A051-756C07EFFB13}" type="pres">
      <dgm:prSet presAssocID="{C5CDA0B3-9B1C-4C90-9228-3084701CA0C2}" presName="spacer" presStyleCnt="0"/>
      <dgm:spPr/>
    </dgm:pt>
    <dgm:pt modelId="{3119E178-06BA-4C6B-9DC2-CF9AF0B2EC79}" type="pres">
      <dgm:prSet presAssocID="{9FFEEC40-70C5-488D-B8C7-E822B9B66E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44A88A-C556-4043-95DE-6DAD62338CAB}" type="pres">
      <dgm:prSet presAssocID="{D8620484-17B3-415A-9271-1496815E1FEB}" presName="spacer" presStyleCnt="0"/>
      <dgm:spPr/>
    </dgm:pt>
    <dgm:pt modelId="{710A6500-3F3C-421B-B677-960AB9823BD9}" type="pres">
      <dgm:prSet presAssocID="{E55B18E6-8DEA-4755-AF3E-9C6DC27C35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9D7ACE-0E3E-4161-AA75-518002548F58}" type="pres">
      <dgm:prSet presAssocID="{0544CBF5-780C-46E6-921B-EDDD3DC73932}" presName="spacer" presStyleCnt="0"/>
      <dgm:spPr/>
    </dgm:pt>
    <dgm:pt modelId="{2E4BAB09-5D30-46AA-B0EF-D454149A906C}" type="pres">
      <dgm:prSet presAssocID="{11D83C04-662E-4D99-B14F-7DA03A1239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F76902B-BB75-4F17-8DDE-5EA95D15D0D3}" type="presOf" srcId="{E55B18E6-8DEA-4755-AF3E-9C6DC27C359D}" destId="{710A6500-3F3C-421B-B677-960AB9823BD9}" srcOrd="0" destOrd="0" presId="urn:microsoft.com/office/officeart/2005/8/layout/vList2"/>
    <dgm:cxn modelId="{AF10B70F-5A34-4F08-BEF1-D0E411D51F95}" srcId="{EF0B32E6-8A04-4708-8EE5-E25305269AD4}" destId="{9FFEEC40-70C5-488D-B8C7-E822B9B66E62}" srcOrd="1" destOrd="0" parTransId="{547918D2-72F3-4415-8EF0-94E04326A9DD}" sibTransId="{D8620484-17B3-415A-9271-1496815E1FEB}"/>
    <dgm:cxn modelId="{B8BE2E14-641F-44B9-A4FD-8DF94252D80C}" type="presOf" srcId="{330A86F1-07A3-4E6C-A3C8-7F7D0FBBA3A7}" destId="{5E13ACA1-22D3-411F-BAF9-79BC28D9792E}" srcOrd="0" destOrd="0" presId="urn:microsoft.com/office/officeart/2005/8/layout/vList2"/>
    <dgm:cxn modelId="{005B5A45-AC0C-4872-B0A8-855C14021929}" type="presOf" srcId="{9FFEEC40-70C5-488D-B8C7-E822B9B66E62}" destId="{3119E178-06BA-4C6B-9DC2-CF9AF0B2EC79}" srcOrd="0" destOrd="0" presId="urn:microsoft.com/office/officeart/2005/8/layout/vList2"/>
    <dgm:cxn modelId="{7687DFE7-9A3F-41D9-BB29-22DEBE004B58}" srcId="{EF0B32E6-8A04-4708-8EE5-E25305269AD4}" destId="{330A86F1-07A3-4E6C-A3C8-7F7D0FBBA3A7}" srcOrd="0" destOrd="0" parTransId="{C7755771-8149-47A8-AFC9-9B83FDCE11CB}" sibTransId="{C5CDA0B3-9B1C-4C90-9228-3084701CA0C2}"/>
    <dgm:cxn modelId="{82C72FE9-6302-4677-BFD5-70C4E72A38E1}" srcId="{EF0B32E6-8A04-4708-8EE5-E25305269AD4}" destId="{11D83C04-662E-4D99-B14F-7DA03A123955}" srcOrd="3" destOrd="0" parTransId="{566BAB31-968A-4DCE-9687-96E37CCFBEBA}" sibTransId="{69028C2B-7986-4482-BE1E-AA8E5C9BEE2F}"/>
    <dgm:cxn modelId="{C032C62F-9D14-45B1-A22A-C578CD0B8D39}" type="presOf" srcId="{11D83C04-662E-4D99-B14F-7DA03A123955}" destId="{2E4BAB09-5D30-46AA-B0EF-D454149A906C}" srcOrd="0" destOrd="0" presId="urn:microsoft.com/office/officeart/2005/8/layout/vList2"/>
    <dgm:cxn modelId="{AACCA3D4-48CA-4637-BA6E-20358AB41EE9}" srcId="{EF0B32E6-8A04-4708-8EE5-E25305269AD4}" destId="{E55B18E6-8DEA-4755-AF3E-9C6DC27C359D}" srcOrd="2" destOrd="0" parTransId="{68E98EF4-0C51-426A-9187-0F2DD1665375}" sibTransId="{0544CBF5-780C-46E6-921B-EDDD3DC73932}"/>
    <dgm:cxn modelId="{7587DF6C-EAB0-4728-8E04-679A1A886BA2}" type="presOf" srcId="{EF0B32E6-8A04-4708-8EE5-E25305269AD4}" destId="{97B9E2B9-16A7-4008-8969-FAF06ACA7431}" srcOrd="0" destOrd="0" presId="urn:microsoft.com/office/officeart/2005/8/layout/vList2"/>
    <dgm:cxn modelId="{82A60E38-FAD8-4F43-B004-93952FAA330E}" type="presParOf" srcId="{97B9E2B9-16A7-4008-8969-FAF06ACA7431}" destId="{5E13ACA1-22D3-411F-BAF9-79BC28D9792E}" srcOrd="0" destOrd="0" presId="urn:microsoft.com/office/officeart/2005/8/layout/vList2"/>
    <dgm:cxn modelId="{1694A618-F50C-4E19-B31A-252B1A38EBAE}" type="presParOf" srcId="{97B9E2B9-16A7-4008-8969-FAF06ACA7431}" destId="{AD4E2074-A763-4930-A051-756C07EFFB13}" srcOrd="1" destOrd="0" presId="urn:microsoft.com/office/officeart/2005/8/layout/vList2"/>
    <dgm:cxn modelId="{030F60B1-CFE3-4F21-B512-6A6665163413}" type="presParOf" srcId="{97B9E2B9-16A7-4008-8969-FAF06ACA7431}" destId="{3119E178-06BA-4C6B-9DC2-CF9AF0B2EC79}" srcOrd="2" destOrd="0" presId="urn:microsoft.com/office/officeart/2005/8/layout/vList2"/>
    <dgm:cxn modelId="{672D467C-41C2-4016-AD11-5A90B52E0146}" type="presParOf" srcId="{97B9E2B9-16A7-4008-8969-FAF06ACA7431}" destId="{3844A88A-C556-4043-95DE-6DAD62338CAB}" srcOrd="3" destOrd="0" presId="urn:microsoft.com/office/officeart/2005/8/layout/vList2"/>
    <dgm:cxn modelId="{92676213-12C5-4DEF-B938-2A1DB014A5A1}" type="presParOf" srcId="{97B9E2B9-16A7-4008-8969-FAF06ACA7431}" destId="{710A6500-3F3C-421B-B677-960AB9823BD9}" srcOrd="4" destOrd="0" presId="urn:microsoft.com/office/officeart/2005/8/layout/vList2"/>
    <dgm:cxn modelId="{F1B52AA2-D50E-434B-9894-6B6E374C2668}" type="presParOf" srcId="{97B9E2B9-16A7-4008-8969-FAF06ACA7431}" destId="{779D7ACE-0E3E-4161-AA75-518002548F58}" srcOrd="5" destOrd="0" presId="urn:microsoft.com/office/officeart/2005/8/layout/vList2"/>
    <dgm:cxn modelId="{7F26DE22-E808-4EC0-93FE-36F2D6AC33D0}" type="presParOf" srcId="{97B9E2B9-16A7-4008-8969-FAF06ACA7431}" destId="{2E4BAB09-5D30-46AA-B0EF-D454149A90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D44A66-7E76-43EA-B800-0ECF783CA47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A9A45E49-84CA-4592-B7E1-90785167629B}">
      <dgm:prSet/>
      <dgm:spPr/>
      <dgm:t>
        <a:bodyPr/>
        <a:lstStyle/>
        <a:p>
          <a:pPr algn="ctr" rtl="0"/>
          <a:r>
            <a:rPr lang="nl-NL" dirty="0" smtClean="0"/>
            <a:t>Mutaties I </a:t>
          </a:r>
          <a:r>
            <a:rPr lang="nl-NL" dirty="0" err="1" smtClean="0"/>
            <a:t>Ploïdiemutaties</a:t>
          </a:r>
          <a:endParaRPr lang="nl-NL" dirty="0"/>
        </a:p>
      </dgm:t>
    </dgm:pt>
    <dgm:pt modelId="{22C3A526-2A8C-4006-838B-3990135BA9B3}" type="parTrans" cxnId="{E524FA92-6ED5-4951-88D7-37E5ECE08469}">
      <dgm:prSet/>
      <dgm:spPr/>
      <dgm:t>
        <a:bodyPr/>
        <a:lstStyle/>
        <a:p>
          <a:endParaRPr lang="nl-NL"/>
        </a:p>
      </dgm:t>
    </dgm:pt>
    <dgm:pt modelId="{E31647E3-9F58-4906-8ED5-8813FA532B62}" type="sibTrans" cxnId="{E524FA92-6ED5-4951-88D7-37E5ECE08469}">
      <dgm:prSet/>
      <dgm:spPr/>
      <dgm:t>
        <a:bodyPr/>
        <a:lstStyle/>
        <a:p>
          <a:endParaRPr lang="nl-NL"/>
        </a:p>
      </dgm:t>
    </dgm:pt>
    <dgm:pt modelId="{06D30B56-1192-49BD-9CBC-3959F377193E}" type="pres">
      <dgm:prSet presAssocID="{46D44A66-7E76-43EA-B800-0ECF783CA47E}" presName="linear" presStyleCnt="0">
        <dgm:presLayoutVars>
          <dgm:animLvl val="lvl"/>
          <dgm:resizeHandles val="exact"/>
        </dgm:presLayoutVars>
      </dgm:prSet>
      <dgm:spPr/>
    </dgm:pt>
    <dgm:pt modelId="{CCC275DA-118A-43B4-9FA8-FF93C849B4D2}" type="pres">
      <dgm:prSet presAssocID="{A9A45E49-84CA-4592-B7E1-9078516762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4B521B8-8E67-4B3A-935A-FC7C91937B3E}" type="presOf" srcId="{46D44A66-7E76-43EA-B800-0ECF783CA47E}" destId="{06D30B56-1192-49BD-9CBC-3959F377193E}" srcOrd="0" destOrd="0" presId="urn:microsoft.com/office/officeart/2005/8/layout/vList2"/>
    <dgm:cxn modelId="{E524FA92-6ED5-4951-88D7-37E5ECE08469}" srcId="{46D44A66-7E76-43EA-B800-0ECF783CA47E}" destId="{A9A45E49-84CA-4592-B7E1-90785167629B}" srcOrd="0" destOrd="0" parTransId="{22C3A526-2A8C-4006-838B-3990135BA9B3}" sibTransId="{E31647E3-9F58-4906-8ED5-8813FA532B62}"/>
    <dgm:cxn modelId="{FCCAE746-21FE-483D-B321-BF4A69E9AF39}" type="presOf" srcId="{A9A45E49-84CA-4592-B7E1-90785167629B}" destId="{CCC275DA-118A-43B4-9FA8-FF93C849B4D2}" srcOrd="0" destOrd="0" presId="urn:microsoft.com/office/officeart/2005/8/layout/vList2"/>
    <dgm:cxn modelId="{BB1DE9D5-692D-4D97-AEF6-5854F432A7CA}" type="presParOf" srcId="{06D30B56-1192-49BD-9CBC-3959F377193E}" destId="{CCC275DA-118A-43B4-9FA8-FF93C849B4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5694C3-2D8A-476D-8282-764470E9A65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D5E5807C-554C-4D88-AA07-7FAD831C82DC}">
      <dgm:prSet/>
      <dgm:spPr/>
      <dgm:t>
        <a:bodyPr/>
        <a:lstStyle/>
        <a:p>
          <a:pPr rtl="0"/>
          <a:r>
            <a:rPr lang="nl-NL" dirty="0" smtClean="0"/>
            <a:t>Meeste organismen </a:t>
          </a:r>
          <a:r>
            <a:rPr lang="nl-NL" dirty="0" err="1" smtClean="0"/>
            <a:t>diploïd</a:t>
          </a:r>
          <a:r>
            <a:rPr lang="nl-NL" dirty="0" smtClean="0"/>
            <a:t>: paren chromosomen (2n)</a:t>
          </a:r>
          <a:endParaRPr lang="nl-NL" dirty="0"/>
        </a:p>
      </dgm:t>
    </dgm:pt>
    <dgm:pt modelId="{32DA4BB9-3771-4C7D-AC94-87046B9FC308}" type="parTrans" cxnId="{DF7A2B39-86F6-4DB0-B4D1-4FB21F86618C}">
      <dgm:prSet/>
      <dgm:spPr/>
      <dgm:t>
        <a:bodyPr/>
        <a:lstStyle/>
        <a:p>
          <a:endParaRPr lang="nl-NL"/>
        </a:p>
      </dgm:t>
    </dgm:pt>
    <dgm:pt modelId="{52937AFD-68FC-443B-909D-4A901722C274}" type="sibTrans" cxnId="{DF7A2B39-86F6-4DB0-B4D1-4FB21F86618C}">
      <dgm:prSet/>
      <dgm:spPr/>
      <dgm:t>
        <a:bodyPr/>
        <a:lstStyle/>
        <a:p>
          <a:endParaRPr lang="nl-NL"/>
        </a:p>
      </dgm:t>
    </dgm:pt>
    <dgm:pt modelId="{7B641D00-8B1D-4E87-AE32-922B87388D38}">
      <dgm:prSet/>
      <dgm:spPr/>
      <dgm:t>
        <a:bodyPr/>
        <a:lstStyle/>
        <a:p>
          <a:pPr rtl="0"/>
          <a:r>
            <a:rPr lang="nl-NL" dirty="0" smtClean="0"/>
            <a:t>Mutaties naar meerdere sets chromosomen: </a:t>
          </a:r>
          <a:r>
            <a:rPr lang="nl-NL" dirty="0" err="1" smtClean="0"/>
            <a:t>polyploïdie</a:t>
          </a:r>
          <a:endParaRPr lang="nl-NL" dirty="0"/>
        </a:p>
      </dgm:t>
    </dgm:pt>
    <dgm:pt modelId="{D6739F1A-88CB-4A6E-983E-7B0E1E992A27}" type="parTrans" cxnId="{93E04616-7455-46FC-A9F4-3D28D1C0C1FC}">
      <dgm:prSet/>
      <dgm:spPr/>
      <dgm:t>
        <a:bodyPr/>
        <a:lstStyle/>
        <a:p>
          <a:endParaRPr lang="nl-NL"/>
        </a:p>
      </dgm:t>
    </dgm:pt>
    <dgm:pt modelId="{D31E7EE8-D95D-4E29-B342-E74AC1361661}" type="sibTrans" cxnId="{93E04616-7455-46FC-A9F4-3D28D1C0C1FC}">
      <dgm:prSet/>
      <dgm:spPr/>
      <dgm:t>
        <a:bodyPr/>
        <a:lstStyle/>
        <a:p>
          <a:endParaRPr lang="nl-NL"/>
        </a:p>
      </dgm:t>
    </dgm:pt>
    <dgm:pt modelId="{2EAE0E96-4C05-46EE-924A-E8996383848A}">
      <dgm:prSet/>
      <dgm:spPr/>
      <dgm:t>
        <a:bodyPr/>
        <a:lstStyle/>
        <a:p>
          <a:pPr rtl="0"/>
          <a:r>
            <a:rPr lang="nl-NL" dirty="0" smtClean="0"/>
            <a:t>Tarwe = 6n (</a:t>
          </a:r>
          <a:r>
            <a:rPr lang="nl-NL" dirty="0" err="1" smtClean="0"/>
            <a:t>hexaploïd</a:t>
          </a:r>
          <a:r>
            <a:rPr lang="nl-NL" dirty="0" smtClean="0"/>
            <a:t>) / suikerbiet = 3n (</a:t>
          </a:r>
          <a:r>
            <a:rPr lang="nl-NL" dirty="0" err="1" smtClean="0"/>
            <a:t>triploïd</a:t>
          </a:r>
          <a:r>
            <a:rPr lang="nl-NL" dirty="0" smtClean="0"/>
            <a:t>)</a:t>
          </a:r>
          <a:endParaRPr lang="nl-NL" dirty="0"/>
        </a:p>
      </dgm:t>
    </dgm:pt>
    <dgm:pt modelId="{C7F385CF-5AEE-48EB-86F0-ECB4C131E380}" type="parTrans" cxnId="{A840D8C6-D035-42F2-AF8D-025D6E3B887A}">
      <dgm:prSet/>
      <dgm:spPr/>
      <dgm:t>
        <a:bodyPr/>
        <a:lstStyle/>
        <a:p>
          <a:endParaRPr lang="nl-NL"/>
        </a:p>
      </dgm:t>
    </dgm:pt>
    <dgm:pt modelId="{BA330BF5-92CD-4BB7-8349-65685544259A}" type="sibTrans" cxnId="{A840D8C6-D035-42F2-AF8D-025D6E3B887A}">
      <dgm:prSet/>
      <dgm:spPr/>
      <dgm:t>
        <a:bodyPr/>
        <a:lstStyle/>
        <a:p>
          <a:endParaRPr lang="nl-NL"/>
        </a:p>
      </dgm:t>
    </dgm:pt>
    <dgm:pt modelId="{C94BE85F-A661-452A-9BE6-671648C67467}">
      <dgm:prSet/>
      <dgm:spPr/>
      <dgm:t>
        <a:bodyPr/>
        <a:lstStyle/>
        <a:p>
          <a:pPr rtl="0"/>
          <a:r>
            <a:rPr lang="nl-NL" dirty="0" smtClean="0"/>
            <a:t>Ontbreken of meervoudig voorkomen van bepaald chromosoom</a:t>
          </a:r>
          <a:endParaRPr lang="nl-NL" dirty="0"/>
        </a:p>
      </dgm:t>
    </dgm:pt>
    <dgm:pt modelId="{3010CB38-2752-412D-AB27-3F5CD99F797B}" type="parTrans" cxnId="{2F6F235D-DDEA-47F0-8F90-BBB89AC66339}">
      <dgm:prSet/>
      <dgm:spPr/>
      <dgm:t>
        <a:bodyPr/>
        <a:lstStyle/>
        <a:p>
          <a:endParaRPr lang="nl-NL"/>
        </a:p>
      </dgm:t>
    </dgm:pt>
    <dgm:pt modelId="{365F9012-FFB7-4F75-B448-F95AC46CC3F7}" type="sibTrans" cxnId="{2F6F235D-DDEA-47F0-8F90-BBB89AC66339}">
      <dgm:prSet/>
      <dgm:spPr/>
      <dgm:t>
        <a:bodyPr/>
        <a:lstStyle/>
        <a:p>
          <a:endParaRPr lang="nl-NL"/>
        </a:p>
      </dgm:t>
    </dgm:pt>
    <dgm:pt modelId="{F8F9B834-056A-4906-AD46-F01A441D3704}">
      <dgm:prSet/>
      <dgm:spPr/>
      <dgm:t>
        <a:bodyPr/>
        <a:lstStyle/>
        <a:p>
          <a:pPr rtl="0"/>
          <a:r>
            <a:rPr lang="nl-NL" dirty="0" smtClean="0"/>
            <a:t>Syndroom van Down: </a:t>
          </a:r>
          <a:r>
            <a:rPr lang="nl-NL" dirty="0" err="1" smtClean="0"/>
            <a:t>trisomie</a:t>
          </a:r>
          <a:r>
            <a:rPr lang="nl-NL" dirty="0" smtClean="0"/>
            <a:t> 21</a:t>
          </a:r>
          <a:endParaRPr lang="nl-NL" dirty="0"/>
        </a:p>
      </dgm:t>
    </dgm:pt>
    <dgm:pt modelId="{EA2427F1-B046-4B4E-874F-6BD34C322F17}" type="parTrans" cxnId="{B18D42D3-1406-4E1E-8930-457B7CBAF461}">
      <dgm:prSet/>
      <dgm:spPr/>
      <dgm:t>
        <a:bodyPr/>
        <a:lstStyle/>
        <a:p>
          <a:endParaRPr lang="nl-NL"/>
        </a:p>
      </dgm:t>
    </dgm:pt>
    <dgm:pt modelId="{6147B0DE-3820-4A4A-A9B4-484C9D450EEC}" type="sibTrans" cxnId="{B18D42D3-1406-4E1E-8930-457B7CBAF461}">
      <dgm:prSet/>
      <dgm:spPr/>
      <dgm:t>
        <a:bodyPr/>
        <a:lstStyle/>
        <a:p>
          <a:endParaRPr lang="nl-NL"/>
        </a:p>
      </dgm:t>
    </dgm:pt>
    <dgm:pt modelId="{C2F38FFD-A524-40B2-BC55-57096FD6DE72}">
      <dgm:prSet/>
      <dgm:spPr/>
      <dgm:t>
        <a:bodyPr/>
        <a:lstStyle/>
        <a:p>
          <a:pPr rtl="0"/>
          <a:r>
            <a:rPr lang="nl-NL" dirty="0" smtClean="0"/>
            <a:t>Syndroom van Turner: 1 x </a:t>
          </a:r>
          <a:r>
            <a:rPr lang="nl-NL" dirty="0" err="1" smtClean="0"/>
            <a:t>X</a:t>
          </a:r>
          <a:r>
            <a:rPr lang="nl-NL" dirty="0" smtClean="0"/>
            <a:t> in plaats van XX of XY</a:t>
          </a:r>
          <a:endParaRPr lang="nl-NL" dirty="0"/>
        </a:p>
      </dgm:t>
    </dgm:pt>
    <dgm:pt modelId="{221A79B7-49A7-4C30-AB97-7DD58814CCC6}" type="parTrans" cxnId="{6663A040-0B4F-4285-9605-72605BFE2903}">
      <dgm:prSet/>
      <dgm:spPr/>
      <dgm:t>
        <a:bodyPr/>
        <a:lstStyle/>
        <a:p>
          <a:endParaRPr lang="nl-NL"/>
        </a:p>
      </dgm:t>
    </dgm:pt>
    <dgm:pt modelId="{9C173BD1-65D4-4A1D-B94A-591ADB404270}" type="sibTrans" cxnId="{6663A040-0B4F-4285-9605-72605BFE2903}">
      <dgm:prSet/>
      <dgm:spPr/>
      <dgm:t>
        <a:bodyPr/>
        <a:lstStyle/>
        <a:p>
          <a:endParaRPr lang="nl-NL"/>
        </a:p>
      </dgm:t>
    </dgm:pt>
    <dgm:pt modelId="{BE4A28ED-7043-44FC-91FA-1C206E209BF7}">
      <dgm:prSet/>
      <dgm:spPr/>
      <dgm:t>
        <a:bodyPr/>
        <a:lstStyle/>
        <a:p>
          <a:pPr rtl="0"/>
          <a:r>
            <a:rPr lang="nl-NL" dirty="0" err="1" smtClean="0"/>
            <a:t>Polyploïde</a:t>
          </a:r>
          <a:r>
            <a:rPr lang="nl-NL" dirty="0" smtClean="0"/>
            <a:t> organismen: grotere bladeren, bloemen en vruchten</a:t>
          </a:r>
          <a:endParaRPr lang="nl-NL" dirty="0"/>
        </a:p>
      </dgm:t>
    </dgm:pt>
    <dgm:pt modelId="{255FB648-FA7E-42B9-842A-876494251684}" type="parTrans" cxnId="{E20276B6-68D4-4CBE-93B9-D9B8F6CA6D37}">
      <dgm:prSet/>
      <dgm:spPr/>
    </dgm:pt>
    <dgm:pt modelId="{BAC1DB94-7EE1-497C-BCCA-250749225767}" type="sibTrans" cxnId="{E20276B6-68D4-4CBE-93B9-D9B8F6CA6D37}">
      <dgm:prSet/>
      <dgm:spPr/>
    </dgm:pt>
    <dgm:pt modelId="{FA5FA2B4-96F7-47E0-933A-67D6A02D2C56}" type="pres">
      <dgm:prSet presAssocID="{7B5694C3-2D8A-476D-8282-764470E9A654}" presName="linear" presStyleCnt="0">
        <dgm:presLayoutVars>
          <dgm:animLvl val="lvl"/>
          <dgm:resizeHandles val="exact"/>
        </dgm:presLayoutVars>
      </dgm:prSet>
      <dgm:spPr/>
    </dgm:pt>
    <dgm:pt modelId="{4D7D9F64-7EB5-47AB-98FB-4B269CE12980}" type="pres">
      <dgm:prSet presAssocID="{D5E5807C-554C-4D88-AA07-7FAD831C82D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1E8DD7F-5217-468C-BC8A-1B21E950DE3A}" type="pres">
      <dgm:prSet presAssocID="{52937AFD-68FC-443B-909D-4A901722C274}" presName="spacer" presStyleCnt="0"/>
      <dgm:spPr/>
    </dgm:pt>
    <dgm:pt modelId="{F7C9A0E3-808C-4768-96D8-D4AEBB0DC6E6}" type="pres">
      <dgm:prSet presAssocID="{7B641D00-8B1D-4E87-AE32-922B87388D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114D63D-53A0-4C27-8BA3-2705A14F5958}" type="pres">
      <dgm:prSet presAssocID="{D31E7EE8-D95D-4E29-B342-E74AC1361661}" presName="spacer" presStyleCnt="0"/>
      <dgm:spPr/>
    </dgm:pt>
    <dgm:pt modelId="{070DB2B2-EAF6-4C91-9246-6E08B6D0D645}" type="pres">
      <dgm:prSet presAssocID="{2EAE0E96-4C05-46EE-924A-E8996383848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75C1F37-5BAC-4CB6-A365-ED88234EF947}" type="pres">
      <dgm:prSet presAssocID="{BA330BF5-92CD-4BB7-8349-65685544259A}" presName="spacer" presStyleCnt="0"/>
      <dgm:spPr/>
    </dgm:pt>
    <dgm:pt modelId="{249667DF-A2FC-4198-A981-586E75045A15}" type="pres">
      <dgm:prSet presAssocID="{BE4A28ED-7043-44FC-91FA-1C206E209BF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950510-DAF1-46B9-9C3A-084F6D935F28}" type="pres">
      <dgm:prSet presAssocID="{BAC1DB94-7EE1-497C-BCCA-250749225767}" presName="spacer" presStyleCnt="0"/>
      <dgm:spPr/>
    </dgm:pt>
    <dgm:pt modelId="{1334CB29-B2D2-472F-A6A5-ED7B67549D9E}" type="pres">
      <dgm:prSet presAssocID="{C94BE85F-A661-452A-9BE6-671648C6746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3CE79D3-B3F0-456F-913E-71D720783175}" type="pres">
      <dgm:prSet presAssocID="{365F9012-FFB7-4F75-B448-F95AC46CC3F7}" presName="spacer" presStyleCnt="0"/>
      <dgm:spPr/>
    </dgm:pt>
    <dgm:pt modelId="{E43FA211-3A55-494D-B936-5AA68214B1C2}" type="pres">
      <dgm:prSet presAssocID="{F8F9B834-056A-4906-AD46-F01A441D370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F790012-2F3E-4578-9393-36B5495B9BF1}" type="pres">
      <dgm:prSet presAssocID="{6147B0DE-3820-4A4A-A9B4-484C9D450EEC}" presName="spacer" presStyleCnt="0"/>
      <dgm:spPr/>
    </dgm:pt>
    <dgm:pt modelId="{1F0C6AAC-A809-47E4-B9C5-C6A7DF5DC057}" type="pres">
      <dgm:prSet presAssocID="{C2F38FFD-A524-40B2-BC55-57096FD6DE7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746C195-D126-4996-B101-ECE2C2935781}" type="presOf" srcId="{2EAE0E96-4C05-46EE-924A-E8996383848A}" destId="{070DB2B2-EAF6-4C91-9246-6E08B6D0D645}" srcOrd="0" destOrd="0" presId="urn:microsoft.com/office/officeart/2005/8/layout/vList2"/>
    <dgm:cxn modelId="{6663A040-0B4F-4285-9605-72605BFE2903}" srcId="{7B5694C3-2D8A-476D-8282-764470E9A654}" destId="{C2F38FFD-A524-40B2-BC55-57096FD6DE72}" srcOrd="6" destOrd="0" parTransId="{221A79B7-49A7-4C30-AB97-7DD58814CCC6}" sibTransId="{9C173BD1-65D4-4A1D-B94A-591ADB404270}"/>
    <dgm:cxn modelId="{2F6F235D-DDEA-47F0-8F90-BBB89AC66339}" srcId="{7B5694C3-2D8A-476D-8282-764470E9A654}" destId="{C94BE85F-A661-452A-9BE6-671648C67467}" srcOrd="4" destOrd="0" parTransId="{3010CB38-2752-412D-AB27-3F5CD99F797B}" sibTransId="{365F9012-FFB7-4F75-B448-F95AC46CC3F7}"/>
    <dgm:cxn modelId="{8CC2904C-15D7-431F-9240-D087C29123FE}" type="presOf" srcId="{D5E5807C-554C-4D88-AA07-7FAD831C82DC}" destId="{4D7D9F64-7EB5-47AB-98FB-4B269CE12980}" srcOrd="0" destOrd="0" presId="urn:microsoft.com/office/officeart/2005/8/layout/vList2"/>
    <dgm:cxn modelId="{C39D0982-C7C0-4EDC-B8E1-E068BAA7CA69}" type="presOf" srcId="{7B641D00-8B1D-4E87-AE32-922B87388D38}" destId="{F7C9A0E3-808C-4768-96D8-D4AEBB0DC6E6}" srcOrd="0" destOrd="0" presId="urn:microsoft.com/office/officeart/2005/8/layout/vList2"/>
    <dgm:cxn modelId="{E8E30919-194F-45C8-8179-57218E7F3C31}" type="presOf" srcId="{BE4A28ED-7043-44FC-91FA-1C206E209BF7}" destId="{249667DF-A2FC-4198-A981-586E75045A15}" srcOrd="0" destOrd="0" presId="urn:microsoft.com/office/officeart/2005/8/layout/vList2"/>
    <dgm:cxn modelId="{A840D8C6-D035-42F2-AF8D-025D6E3B887A}" srcId="{7B5694C3-2D8A-476D-8282-764470E9A654}" destId="{2EAE0E96-4C05-46EE-924A-E8996383848A}" srcOrd="2" destOrd="0" parTransId="{C7F385CF-5AEE-48EB-86F0-ECB4C131E380}" sibTransId="{BA330BF5-92CD-4BB7-8349-65685544259A}"/>
    <dgm:cxn modelId="{B18D42D3-1406-4E1E-8930-457B7CBAF461}" srcId="{7B5694C3-2D8A-476D-8282-764470E9A654}" destId="{F8F9B834-056A-4906-AD46-F01A441D3704}" srcOrd="5" destOrd="0" parTransId="{EA2427F1-B046-4B4E-874F-6BD34C322F17}" sibTransId="{6147B0DE-3820-4A4A-A9B4-484C9D450EEC}"/>
    <dgm:cxn modelId="{DF7A2B39-86F6-4DB0-B4D1-4FB21F86618C}" srcId="{7B5694C3-2D8A-476D-8282-764470E9A654}" destId="{D5E5807C-554C-4D88-AA07-7FAD831C82DC}" srcOrd="0" destOrd="0" parTransId="{32DA4BB9-3771-4C7D-AC94-87046B9FC308}" sibTransId="{52937AFD-68FC-443B-909D-4A901722C274}"/>
    <dgm:cxn modelId="{0CF46B8B-A365-4E23-91A4-22B45A1EE49C}" type="presOf" srcId="{F8F9B834-056A-4906-AD46-F01A441D3704}" destId="{E43FA211-3A55-494D-B936-5AA68214B1C2}" srcOrd="0" destOrd="0" presId="urn:microsoft.com/office/officeart/2005/8/layout/vList2"/>
    <dgm:cxn modelId="{93E04616-7455-46FC-A9F4-3D28D1C0C1FC}" srcId="{7B5694C3-2D8A-476D-8282-764470E9A654}" destId="{7B641D00-8B1D-4E87-AE32-922B87388D38}" srcOrd="1" destOrd="0" parTransId="{D6739F1A-88CB-4A6E-983E-7B0E1E992A27}" sibTransId="{D31E7EE8-D95D-4E29-B342-E74AC1361661}"/>
    <dgm:cxn modelId="{677DA14B-84E1-4415-9D63-1EEBB6B2284A}" type="presOf" srcId="{7B5694C3-2D8A-476D-8282-764470E9A654}" destId="{FA5FA2B4-96F7-47E0-933A-67D6A02D2C56}" srcOrd="0" destOrd="0" presId="urn:microsoft.com/office/officeart/2005/8/layout/vList2"/>
    <dgm:cxn modelId="{E4EA10CF-EEA1-42D0-9CAE-1D6464BC4044}" type="presOf" srcId="{C2F38FFD-A524-40B2-BC55-57096FD6DE72}" destId="{1F0C6AAC-A809-47E4-B9C5-C6A7DF5DC057}" srcOrd="0" destOrd="0" presId="urn:microsoft.com/office/officeart/2005/8/layout/vList2"/>
    <dgm:cxn modelId="{4FC53806-4812-4229-B212-82BDDCDD750C}" type="presOf" srcId="{C94BE85F-A661-452A-9BE6-671648C67467}" destId="{1334CB29-B2D2-472F-A6A5-ED7B67549D9E}" srcOrd="0" destOrd="0" presId="urn:microsoft.com/office/officeart/2005/8/layout/vList2"/>
    <dgm:cxn modelId="{E20276B6-68D4-4CBE-93B9-D9B8F6CA6D37}" srcId="{7B5694C3-2D8A-476D-8282-764470E9A654}" destId="{BE4A28ED-7043-44FC-91FA-1C206E209BF7}" srcOrd="3" destOrd="0" parTransId="{255FB648-FA7E-42B9-842A-876494251684}" sibTransId="{BAC1DB94-7EE1-497C-BCCA-250749225767}"/>
    <dgm:cxn modelId="{97ADC97B-B76D-42C8-8953-AFDAB80ABC75}" type="presParOf" srcId="{FA5FA2B4-96F7-47E0-933A-67D6A02D2C56}" destId="{4D7D9F64-7EB5-47AB-98FB-4B269CE12980}" srcOrd="0" destOrd="0" presId="urn:microsoft.com/office/officeart/2005/8/layout/vList2"/>
    <dgm:cxn modelId="{045F6ADA-F560-496B-853C-A52F386E2ADC}" type="presParOf" srcId="{FA5FA2B4-96F7-47E0-933A-67D6A02D2C56}" destId="{01E8DD7F-5217-468C-BC8A-1B21E950DE3A}" srcOrd="1" destOrd="0" presId="urn:microsoft.com/office/officeart/2005/8/layout/vList2"/>
    <dgm:cxn modelId="{6B1B1E83-9771-49FA-B7C8-CCCE67650AF6}" type="presParOf" srcId="{FA5FA2B4-96F7-47E0-933A-67D6A02D2C56}" destId="{F7C9A0E3-808C-4768-96D8-D4AEBB0DC6E6}" srcOrd="2" destOrd="0" presId="urn:microsoft.com/office/officeart/2005/8/layout/vList2"/>
    <dgm:cxn modelId="{4C03CD55-C453-4F17-80AE-F1FF79AD27B8}" type="presParOf" srcId="{FA5FA2B4-96F7-47E0-933A-67D6A02D2C56}" destId="{D114D63D-53A0-4C27-8BA3-2705A14F5958}" srcOrd="3" destOrd="0" presId="urn:microsoft.com/office/officeart/2005/8/layout/vList2"/>
    <dgm:cxn modelId="{676AF938-0402-4CD9-81CD-CB3682AE652F}" type="presParOf" srcId="{FA5FA2B4-96F7-47E0-933A-67D6A02D2C56}" destId="{070DB2B2-EAF6-4C91-9246-6E08B6D0D645}" srcOrd="4" destOrd="0" presId="urn:microsoft.com/office/officeart/2005/8/layout/vList2"/>
    <dgm:cxn modelId="{F74F81AD-8EB9-4316-821B-F3EA94C28C50}" type="presParOf" srcId="{FA5FA2B4-96F7-47E0-933A-67D6A02D2C56}" destId="{A75C1F37-5BAC-4CB6-A365-ED88234EF947}" srcOrd="5" destOrd="0" presId="urn:microsoft.com/office/officeart/2005/8/layout/vList2"/>
    <dgm:cxn modelId="{C68B0C69-35A1-4683-91C1-498B361862BD}" type="presParOf" srcId="{FA5FA2B4-96F7-47E0-933A-67D6A02D2C56}" destId="{249667DF-A2FC-4198-A981-586E75045A15}" srcOrd="6" destOrd="0" presId="urn:microsoft.com/office/officeart/2005/8/layout/vList2"/>
    <dgm:cxn modelId="{7DDC2CE5-68D1-49F5-A3CB-845CABB643DB}" type="presParOf" srcId="{FA5FA2B4-96F7-47E0-933A-67D6A02D2C56}" destId="{16950510-DAF1-46B9-9C3A-084F6D935F28}" srcOrd="7" destOrd="0" presId="urn:microsoft.com/office/officeart/2005/8/layout/vList2"/>
    <dgm:cxn modelId="{BD3F74B1-EB62-44DE-8B24-CBB5BD7B63C3}" type="presParOf" srcId="{FA5FA2B4-96F7-47E0-933A-67D6A02D2C56}" destId="{1334CB29-B2D2-472F-A6A5-ED7B67549D9E}" srcOrd="8" destOrd="0" presId="urn:microsoft.com/office/officeart/2005/8/layout/vList2"/>
    <dgm:cxn modelId="{9DD74973-E133-464C-AD28-1653237E51C8}" type="presParOf" srcId="{FA5FA2B4-96F7-47E0-933A-67D6A02D2C56}" destId="{B3CE79D3-B3F0-456F-913E-71D720783175}" srcOrd="9" destOrd="0" presId="urn:microsoft.com/office/officeart/2005/8/layout/vList2"/>
    <dgm:cxn modelId="{25CF2252-3BE4-4C03-B530-F65CC8E9A650}" type="presParOf" srcId="{FA5FA2B4-96F7-47E0-933A-67D6A02D2C56}" destId="{E43FA211-3A55-494D-B936-5AA68214B1C2}" srcOrd="10" destOrd="0" presId="urn:microsoft.com/office/officeart/2005/8/layout/vList2"/>
    <dgm:cxn modelId="{4E0B75AE-53B3-427E-82C0-9E0E56362DED}" type="presParOf" srcId="{FA5FA2B4-96F7-47E0-933A-67D6A02D2C56}" destId="{CF790012-2F3E-4578-9393-36B5495B9BF1}" srcOrd="11" destOrd="0" presId="urn:microsoft.com/office/officeart/2005/8/layout/vList2"/>
    <dgm:cxn modelId="{39EFAC5C-C223-4B88-94DF-1DAE07399392}" type="presParOf" srcId="{FA5FA2B4-96F7-47E0-933A-67D6A02D2C56}" destId="{1F0C6AAC-A809-47E4-B9C5-C6A7DF5DC05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9FDAA7-2C79-4883-AD3B-E6EE31DA77F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BBA59F6-C477-4CAB-BFC8-79FE9347D662}">
      <dgm:prSet/>
      <dgm:spPr/>
      <dgm:t>
        <a:bodyPr/>
        <a:lstStyle/>
        <a:p>
          <a:pPr rtl="0"/>
          <a:r>
            <a:rPr lang="nl-NL" dirty="0" smtClean="0"/>
            <a:t>Mutaties II: Chromosoommutaties</a:t>
          </a:r>
          <a:endParaRPr lang="nl-NL" dirty="0"/>
        </a:p>
      </dgm:t>
    </dgm:pt>
    <dgm:pt modelId="{BA1A53E3-BCAC-4F78-BC04-402C7022AE0C}" type="parTrans" cxnId="{14500172-6978-4038-8E88-C932837B0DAD}">
      <dgm:prSet/>
      <dgm:spPr/>
      <dgm:t>
        <a:bodyPr/>
        <a:lstStyle/>
        <a:p>
          <a:endParaRPr lang="nl-NL"/>
        </a:p>
      </dgm:t>
    </dgm:pt>
    <dgm:pt modelId="{EF248820-181E-43BF-ABF7-B90C411B95A2}" type="sibTrans" cxnId="{14500172-6978-4038-8E88-C932837B0DAD}">
      <dgm:prSet/>
      <dgm:spPr/>
      <dgm:t>
        <a:bodyPr/>
        <a:lstStyle/>
        <a:p>
          <a:endParaRPr lang="nl-NL"/>
        </a:p>
      </dgm:t>
    </dgm:pt>
    <dgm:pt modelId="{6E31A29A-1042-4E5F-B376-7C28477A5837}" type="pres">
      <dgm:prSet presAssocID="{BC9FDAA7-2C79-4883-AD3B-E6EE31DA77FE}" presName="linear" presStyleCnt="0">
        <dgm:presLayoutVars>
          <dgm:animLvl val="lvl"/>
          <dgm:resizeHandles val="exact"/>
        </dgm:presLayoutVars>
      </dgm:prSet>
      <dgm:spPr/>
    </dgm:pt>
    <dgm:pt modelId="{DE78E1D7-35AA-4B8E-9CA6-41212C730FD4}" type="pres">
      <dgm:prSet presAssocID="{2BBA59F6-C477-4CAB-BFC8-79FE9347D6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470699-A5FF-4804-B1F2-DB5D62565AD5}" type="presOf" srcId="{2BBA59F6-C477-4CAB-BFC8-79FE9347D662}" destId="{DE78E1D7-35AA-4B8E-9CA6-41212C730FD4}" srcOrd="0" destOrd="0" presId="urn:microsoft.com/office/officeart/2005/8/layout/vList2"/>
    <dgm:cxn modelId="{09DD13E7-0B80-4E0A-875C-3E93E6570808}" type="presOf" srcId="{BC9FDAA7-2C79-4883-AD3B-E6EE31DA77FE}" destId="{6E31A29A-1042-4E5F-B376-7C28477A5837}" srcOrd="0" destOrd="0" presId="urn:microsoft.com/office/officeart/2005/8/layout/vList2"/>
    <dgm:cxn modelId="{14500172-6978-4038-8E88-C932837B0DAD}" srcId="{BC9FDAA7-2C79-4883-AD3B-E6EE31DA77FE}" destId="{2BBA59F6-C477-4CAB-BFC8-79FE9347D662}" srcOrd="0" destOrd="0" parTransId="{BA1A53E3-BCAC-4F78-BC04-402C7022AE0C}" sibTransId="{EF248820-181E-43BF-ABF7-B90C411B95A2}"/>
    <dgm:cxn modelId="{14593E8A-B937-4755-B224-40765ED6BA1C}" type="presParOf" srcId="{6E31A29A-1042-4E5F-B376-7C28477A5837}" destId="{DE78E1D7-35AA-4B8E-9CA6-41212C730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1925C2-F01A-48BC-A33F-D54FB7C6027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B2E9423-664B-4F00-8631-7A798AAAC767}">
      <dgm:prSet/>
      <dgm:spPr/>
      <dgm:t>
        <a:bodyPr/>
        <a:lstStyle/>
        <a:p>
          <a:pPr algn="ctr" rtl="0"/>
          <a:r>
            <a:rPr lang="nl-NL" dirty="0" smtClean="0"/>
            <a:t>Genoom als zodanig blijft intact</a:t>
          </a:r>
          <a:endParaRPr lang="nl-NL" dirty="0"/>
        </a:p>
      </dgm:t>
    </dgm:pt>
    <dgm:pt modelId="{D80D8EF6-CCD8-49FD-B6C9-9A9F0E28DC84}" type="parTrans" cxnId="{4E0B8C1A-E008-4B2A-B55B-7DD6A8CCBFF6}">
      <dgm:prSet/>
      <dgm:spPr/>
      <dgm:t>
        <a:bodyPr/>
        <a:lstStyle/>
        <a:p>
          <a:pPr algn="ctr"/>
          <a:endParaRPr lang="nl-NL"/>
        </a:p>
      </dgm:t>
    </dgm:pt>
    <dgm:pt modelId="{93D174FE-77BC-4CA7-9E7C-11CAE42499F9}" type="sibTrans" cxnId="{4E0B8C1A-E008-4B2A-B55B-7DD6A8CCBFF6}">
      <dgm:prSet/>
      <dgm:spPr/>
      <dgm:t>
        <a:bodyPr/>
        <a:lstStyle/>
        <a:p>
          <a:pPr algn="ctr"/>
          <a:endParaRPr lang="nl-NL"/>
        </a:p>
      </dgm:t>
    </dgm:pt>
    <dgm:pt modelId="{BBA89489-E918-41D2-A4CA-868AA685AADA}">
      <dgm:prSet/>
      <dgm:spPr/>
      <dgm:t>
        <a:bodyPr/>
        <a:lstStyle/>
        <a:p>
          <a:pPr algn="ctr" rtl="0"/>
          <a:r>
            <a:rPr lang="nl-NL" dirty="0" smtClean="0"/>
            <a:t>Segmenten verdubbelen, omkeren, verliezen of verplaatsen</a:t>
          </a:r>
          <a:endParaRPr lang="nl-NL" dirty="0"/>
        </a:p>
      </dgm:t>
    </dgm:pt>
    <dgm:pt modelId="{25586F44-D1B4-4A63-B4B7-7E0287AF1FDF}" type="parTrans" cxnId="{DDB975A0-813B-4C5D-B7F7-B755CCC188FE}">
      <dgm:prSet/>
      <dgm:spPr/>
      <dgm:t>
        <a:bodyPr/>
        <a:lstStyle/>
        <a:p>
          <a:pPr algn="ctr"/>
          <a:endParaRPr lang="nl-NL"/>
        </a:p>
      </dgm:t>
    </dgm:pt>
    <dgm:pt modelId="{BE750589-8064-49BB-A205-18C56F3B22F3}" type="sibTrans" cxnId="{DDB975A0-813B-4C5D-B7F7-B755CCC188FE}">
      <dgm:prSet/>
      <dgm:spPr/>
      <dgm:t>
        <a:bodyPr/>
        <a:lstStyle/>
        <a:p>
          <a:pPr algn="ctr"/>
          <a:endParaRPr lang="nl-NL"/>
        </a:p>
      </dgm:t>
    </dgm:pt>
    <dgm:pt modelId="{7898B5D1-6936-4983-BA4A-D6AAD9499FFA}">
      <dgm:prSet/>
      <dgm:spPr/>
      <dgm:t>
        <a:bodyPr/>
        <a:lstStyle/>
        <a:p>
          <a:pPr algn="ctr" rtl="0"/>
          <a:r>
            <a:rPr lang="nl-NL" dirty="0" smtClean="0"/>
            <a:t>Verplaatsing alleen hoeft geen problemen op te leveren</a:t>
          </a:r>
          <a:endParaRPr lang="nl-NL" dirty="0"/>
        </a:p>
      </dgm:t>
    </dgm:pt>
    <dgm:pt modelId="{2FBF227A-97E8-4E31-A962-AE6E0DC22C09}" type="parTrans" cxnId="{8C610EE6-7129-4129-87DB-9A20F495D8BC}">
      <dgm:prSet/>
      <dgm:spPr/>
      <dgm:t>
        <a:bodyPr/>
        <a:lstStyle/>
        <a:p>
          <a:pPr algn="ctr"/>
          <a:endParaRPr lang="nl-NL"/>
        </a:p>
      </dgm:t>
    </dgm:pt>
    <dgm:pt modelId="{D9F04E13-A527-4911-B00A-41A25F027F18}" type="sibTrans" cxnId="{8C610EE6-7129-4129-87DB-9A20F495D8BC}">
      <dgm:prSet/>
      <dgm:spPr/>
      <dgm:t>
        <a:bodyPr/>
        <a:lstStyle/>
        <a:p>
          <a:pPr algn="ctr"/>
          <a:endParaRPr lang="nl-NL"/>
        </a:p>
      </dgm:t>
    </dgm:pt>
    <dgm:pt modelId="{EB0F1256-CFBD-4EDC-AE09-9FA9CF091789}">
      <dgm:prSet/>
      <dgm:spPr/>
      <dgm:t>
        <a:bodyPr/>
        <a:lstStyle/>
        <a:p>
          <a:pPr algn="ctr" rtl="0"/>
          <a:r>
            <a:rPr lang="nl-NL" dirty="0" err="1" smtClean="0"/>
            <a:t>Crossing</a:t>
          </a:r>
          <a:r>
            <a:rPr lang="nl-NL" dirty="0" smtClean="0"/>
            <a:t> over: chromosoommutatie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recombinatie</a:t>
          </a:r>
          <a:endParaRPr lang="nl-NL" dirty="0"/>
        </a:p>
      </dgm:t>
    </dgm:pt>
    <dgm:pt modelId="{F2F86EA2-4265-4428-99A0-5B50BC75DD81}" type="parTrans" cxnId="{7E57616F-34AB-4D3E-8C6B-74CF3D1782F7}">
      <dgm:prSet/>
      <dgm:spPr/>
      <dgm:t>
        <a:bodyPr/>
        <a:lstStyle/>
        <a:p>
          <a:pPr algn="ctr"/>
          <a:endParaRPr lang="nl-NL"/>
        </a:p>
      </dgm:t>
    </dgm:pt>
    <dgm:pt modelId="{E6A851A2-1857-4BE4-8203-F9BF2B7E808A}" type="sibTrans" cxnId="{7E57616F-34AB-4D3E-8C6B-74CF3D1782F7}">
      <dgm:prSet/>
      <dgm:spPr/>
      <dgm:t>
        <a:bodyPr/>
        <a:lstStyle/>
        <a:p>
          <a:pPr algn="ctr"/>
          <a:endParaRPr lang="nl-NL"/>
        </a:p>
      </dgm:t>
    </dgm:pt>
    <dgm:pt modelId="{C44F0B3B-E9B5-4FB0-A9C8-6535742155E7}" type="pres">
      <dgm:prSet presAssocID="{721925C2-F01A-48BC-A33F-D54FB7C60278}" presName="linear" presStyleCnt="0">
        <dgm:presLayoutVars>
          <dgm:animLvl val="lvl"/>
          <dgm:resizeHandles val="exact"/>
        </dgm:presLayoutVars>
      </dgm:prSet>
      <dgm:spPr/>
    </dgm:pt>
    <dgm:pt modelId="{ED4492AE-60AB-4B21-898E-E1D04C67EE6E}" type="pres">
      <dgm:prSet presAssocID="{0B2E9423-664B-4F00-8631-7A798AAAC7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780BDF-FCA5-4493-9EB0-66E675F642C2}" type="pres">
      <dgm:prSet presAssocID="{93D174FE-77BC-4CA7-9E7C-11CAE42499F9}" presName="spacer" presStyleCnt="0"/>
      <dgm:spPr/>
    </dgm:pt>
    <dgm:pt modelId="{10847C37-FF49-432A-9E24-F9095857C411}" type="pres">
      <dgm:prSet presAssocID="{BBA89489-E918-41D2-A4CA-868AA685AA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956F9D-A743-4199-9C86-7154CD447890}" type="pres">
      <dgm:prSet presAssocID="{BE750589-8064-49BB-A205-18C56F3B22F3}" presName="spacer" presStyleCnt="0"/>
      <dgm:spPr/>
    </dgm:pt>
    <dgm:pt modelId="{C271525C-B270-4800-B3DE-7AAC058AFE4C}" type="pres">
      <dgm:prSet presAssocID="{7898B5D1-6936-4983-BA4A-D6AAD9499F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56E8DD-37FC-4001-BDA0-91AE2DA0D7C1}" type="pres">
      <dgm:prSet presAssocID="{D9F04E13-A527-4911-B00A-41A25F027F18}" presName="spacer" presStyleCnt="0"/>
      <dgm:spPr/>
    </dgm:pt>
    <dgm:pt modelId="{20056FCC-544C-423B-A8B2-604B636FDE58}" type="pres">
      <dgm:prSet presAssocID="{EB0F1256-CFBD-4EDC-AE09-9FA9CF09178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087166-F381-4735-ACF2-AB8DAF40EB13}" type="presOf" srcId="{721925C2-F01A-48BC-A33F-D54FB7C60278}" destId="{C44F0B3B-E9B5-4FB0-A9C8-6535742155E7}" srcOrd="0" destOrd="0" presId="urn:microsoft.com/office/officeart/2005/8/layout/vList2"/>
    <dgm:cxn modelId="{DDB975A0-813B-4C5D-B7F7-B755CCC188FE}" srcId="{721925C2-F01A-48BC-A33F-D54FB7C60278}" destId="{BBA89489-E918-41D2-A4CA-868AA685AADA}" srcOrd="1" destOrd="0" parTransId="{25586F44-D1B4-4A63-B4B7-7E0287AF1FDF}" sibTransId="{BE750589-8064-49BB-A205-18C56F3B22F3}"/>
    <dgm:cxn modelId="{FD82F05A-0D0D-4347-BAB1-213E23BCCC55}" type="presOf" srcId="{EB0F1256-CFBD-4EDC-AE09-9FA9CF091789}" destId="{20056FCC-544C-423B-A8B2-604B636FDE58}" srcOrd="0" destOrd="0" presId="urn:microsoft.com/office/officeart/2005/8/layout/vList2"/>
    <dgm:cxn modelId="{8C610EE6-7129-4129-87DB-9A20F495D8BC}" srcId="{721925C2-F01A-48BC-A33F-D54FB7C60278}" destId="{7898B5D1-6936-4983-BA4A-D6AAD9499FFA}" srcOrd="2" destOrd="0" parTransId="{2FBF227A-97E8-4E31-A962-AE6E0DC22C09}" sibTransId="{D9F04E13-A527-4911-B00A-41A25F027F18}"/>
    <dgm:cxn modelId="{4E0B8C1A-E008-4B2A-B55B-7DD6A8CCBFF6}" srcId="{721925C2-F01A-48BC-A33F-D54FB7C60278}" destId="{0B2E9423-664B-4F00-8631-7A798AAAC767}" srcOrd="0" destOrd="0" parTransId="{D80D8EF6-CCD8-49FD-B6C9-9A9F0E28DC84}" sibTransId="{93D174FE-77BC-4CA7-9E7C-11CAE42499F9}"/>
    <dgm:cxn modelId="{2960FED9-9804-4EA0-B770-DBAC47A30CA3}" type="presOf" srcId="{0B2E9423-664B-4F00-8631-7A798AAAC767}" destId="{ED4492AE-60AB-4B21-898E-E1D04C67EE6E}" srcOrd="0" destOrd="0" presId="urn:microsoft.com/office/officeart/2005/8/layout/vList2"/>
    <dgm:cxn modelId="{2FC6DBFF-44B5-412C-AFC1-03E2728C13F5}" type="presOf" srcId="{7898B5D1-6936-4983-BA4A-D6AAD9499FFA}" destId="{C271525C-B270-4800-B3DE-7AAC058AFE4C}" srcOrd="0" destOrd="0" presId="urn:microsoft.com/office/officeart/2005/8/layout/vList2"/>
    <dgm:cxn modelId="{7E57616F-34AB-4D3E-8C6B-74CF3D1782F7}" srcId="{721925C2-F01A-48BC-A33F-D54FB7C60278}" destId="{EB0F1256-CFBD-4EDC-AE09-9FA9CF091789}" srcOrd="3" destOrd="0" parTransId="{F2F86EA2-4265-4428-99A0-5B50BC75DD81}" sibTransId="{E6A851A2-1857-4BE4-8203-F9BF2B7E808A}"/>
    <dgm:cxn modelId="{C9AF6677-BA54-4186-A299-0E28370A9186}" type="presOf" srcId="{BBA89489-E918-41D2-A4CA-868AA685AADA}" destId="{10847C37-FF49-432A-9E24-F9095857C411}" srcOrd="0" destOrd="0" presId="urn:microsoft.com/office/officeart/2005/8/layout/vList2"/>
    <dgm:cxn modelId="{08DCB2B1-2BB4-4F2D-B1E2-5D60E55C05C4}" type="presParOf" srcId="{C44F0B3B-E9B5-4FB0-A9C8-6535742155E7}" destId="{ED4492AE-60AB-4B21-898E-E1D04C67EE6E}" srcOrd="0" destOrd="0" presId="urn:microsoft.com/office/officeart/2005/8/layout/vList2"/>
    <dgm:cxn modelId="{B9F75258-2647-4E62-B3B6-D6A0F995493A}" type="presParOf" srcId="{C44F0B3B-E9B5-4FB0-A9C8-6535742155E7}" destId="{29780BDF-FCA5-4493-9EB0-66E675F642C2}" srcOrd="1" destOrd="0" presId="urn:microsoft.com/office/officeart/2005/8/layout/vList2"/>
    <dgm:cxn modelId="{96E0A207-9FE3-468D-A5C4-8D85CA3C0AFD}" type="presParOf" srcId="{C44F0B3B-E9B5-4FB0-A9C8-6535742155E7}" destId="{10847C37-FF49-432A-9E24-F9095857C411}" srcOrd="2" destOrd="0" presId="urn:microsoft.com/office/officeart/2005/8/layout/vList2"/>
    <dgm:cxn modelId="{038CA1AF-08DC-4488-9E89-52BEB3D74DF0}" type="presParOf" srcId="{C44F0B3B-E9B5-4FB0-A9C8-6535742155E7}" destId="{37956F9D-A743-4199-9C86-7154CD447890}" srcOrd="3" destOrd="0" presId="urn:microsoft.com/office/officeart/2005/8/layout/vList2"/>
    <dgm:cxn modelId="{4D57444B-AEE5-44E2-9022-907B26AA0D02}" type="presParOf" srcId="{C44F0B3B-E9B5-4FB0-A9C8-6535742155E7}" destId="{C271525C-B270-4800-B3DE-7AAC058AFE4C}" srcOrd="4" destOrd="0" presId="urn:microsoft.com/office/officeart/2005/8/layout/vList2"/>
    <dgm:cxn modelId="{BE7088F7-2FF4-489B-95B5-90C5BF2A84F8}" type="presParOf" srcId="{C44F0B3B-E9B5-4FB0-A9C8-6535742155E7}" destId="{4156E8DD-37FC-4001-BDA0-91AE2DA0D7C1}" srcOrd="5" destOrd="0" presId="urn:microsoft.com/office/officeart/2005/8/layout/vList2"/>
    <dgm:cxn modelId="{3D77530E-A742-407C-8DE6-CCC2EC62E6B5}" type="presParOf" srcId="{C44F0B3B-E9B5-4FB0-A9C8-6535742155E7}" destId="{20056FCC-544C-423B-A8B2-604B636FDE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1C8B65-CECA-47EE-86A5-1AEB2EDAB4D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622B2B8-4713-46D1-B076-BB8CC98F2BA0}">
      <dgm:prSet/>
      <dgm:spPr/>
      <dgm:t>
        <a:bodyPr/>
        <a:lstStyle/>
        <a:p>
          <a:pPr algn="ctr" rtl="0"/>
          <a:r>
            <a:rPr lang="nl-NL" dirty="0" smtClean="0"/>
            <a:t>Mutaties III: Genmutatie</a:t>
          </a:r>
          <a:endParaRPr lang="nl-NL" dirty="0"/>
        </a:p>
      </dgm:t>
    </dgm:pt>
    <dgm:pt modelId="{EBD85030-BA9A-4C78-BD28-3DB717767A2C}" type="parTrans" cxnId="{A1D37645-D5BD-44EF-B44F-62AAC26E2D69}">
      <dgm:prSet/>
      <dgm:spPr/>
      <dgm:t>
        <a:bodyPr/>
        <a:lstStyle/>
        <a:p>
          <a:endParaRPr lang="nl-NL"/>
        </a:p>
      </dgm:t>
    </dgm:pt>
    <dgm:pt modelId="{29458590-FE7C-498A-A681-A770A34EAB21}" type="sibTrans" cxnId="{A1D37645-D5BD-44EF-B44F-62AAC26E2D69}">
      <dgm:prSet/>
      <dgm:spPr/>
      <dgm:t>
        <a:bodyPr/>
        <a:lstStyle/>
        <a:p>
          <a:endParaRPr lang="nl-NL"/>
        </a:p>
      </dgm:t>
    </dgm:pt>
    <dgm:pt modelId="{05F32FC4-BC3F-4B73-8147-F0A7E0DF393C}" type="pres">
      <dgm:prSet presAssocID="{5A1C8B65-CECA-47EE-86A5-1AEB2EDAB4D7}" presName="linear" presStyleCnt="0">
        <dgm:presLayoutVars>
          <dgm:animLvl val="lvl"/>
          <dgm:resizeHandles val="exact"/>
        </dgm:presLayoutVars>
      </dgm:prSet>
      <dgm:spPr/>
    </dgm:pt>
    <dgm:pt modelId="{22652F7B-21CD-424C-80C4-7CB275CA0CCB}" type="pres">
      <dgm:prSet presAssocID="{7622B2B8-4713-46D1-B076-BB8CC98F2B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6974918-A920-4B19-A517-A567E0931434}" type="presOf" srcId="{5A1C8B65-CECA-47EE-86A5-1AEB2EDAB4D7}" destId="{05F32FC4-BC3F-4B73-8147-F0A7E0DF393C}" srcOrd="0" destOrd="0" presId="urn:microsoft.com/office/officeart/2005/8/layout/vList2"/>
    <dgm:cxn modelId="{A1D37645-D5BD-44EF-B44F-62AAC26E2D69}" srcId="{5A1C8B65-CECA-47EE-86A5-1AEB2EDAB4D7}" destId="{7622B2B8-4713-46D1-B076-BB8CC98F2BA0}" srcOrd="0" destOrd="0" parTransId="{EBD85030-BA9A-4C78-BD28-3DB717767A2C}" sibTransId="{29458590-FE7C-498A-A681-A770A34EAB21}"/>
    <dgm:cxn modelId="{F22A57DB-35A7-4CFD-9DE5-3D4F1A3F5785}" type="presOf" srcId="{7622B2B8-4713-46D1-B076-BB8CC98F2BA0}" destId="{22652F7B-21CD-424C-80C4-7CB275CA0CCB}" srcOrd="0" destOrd="0" presId="urn:microsoft.com/office/officeart/2005/8/layout/vList2"/>
    <dgm:cxn modelId="{E07B21EF-750F-4ED8-952C-F5641D900E89}" type="presParOf" srcId="{05F32FC4-BC3F-4B73-8147-F0A7E0DF393C}" destId="{22652F7B-21CD-424C-80C4-7CB275CA0C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76531-FBA6-42BD-A306-72835AD82877}">
      <dsp:nvSpPr>
        <dsp:cNvPr id="0" name=""/>
        <dsp:cNvSpPr/>
      </dsp:nvSpPr>
      <dsp:spPr>
        <a:xfrm>
          <a:off x="0" y="135387"/>
          <a:ext cx="8352928" cy="1199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dirty="0" smtClean="0"/>
            <a:t>Thema 8 Moleculaire genetica</a:t>
          </a:r>
          <a:endParaRPr lang="nl-NL" sz="5000" kern="1200" dirty="0"/>
        </a:p>
      </dsp:txBody>
      <dsp:txXfrm>
        <a:off x="0" y="135387"/>
        <a:ext cx="8352928" cy="11992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F2EE0-81EF-4399-9270-CE6D326A6AD4}">
      <dsp:nvSpPr>
        <dsp:cNvPr id="0" name=""/>
        <dsp:cNvSpPr/>
      </dsp:nvSpPr>
      <dsp:spPr>
        <a:xfrm>
          <a:off x="0" y="2279"/>
          <a:ext cx="5688632" cy="5036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Genmutatie </a:t>
          </a:r>
          <a:r>
            <a:rPr lang="nl-NL" sz="2100" kern="1200" dirty="0" smtClean="0">
              <a:sym typeface="Wingdings"/>
            </a:rPr>
            <a:t></a:t>
          </a:r>
          <a:r>
            <a:rPr lang="nl-NL" sz="2100" kern="1200" dirty="0" smtClean="0"/>
            <a:t> veranderingen in een gen</a:t>
          </a:r>
          <a:endParaRPr lang="nl-NL" sz="2100" kern="1200" dirty="0"/>
        </a:p>
      </dsp:txBody>
      <dsp:txXfrm>
        <a:off x="0" y="2279"/>
        <a:ext cx="5688632" cy="503685"/>
      </dsp:txXfrm>
    </dsp:sp>
    <dsp:sp modelId="{D465E1D6-86FA-4900-BB41-ACDB9AF10A43}">
      <dsp:nvSpPr>
        <dsp:cNvPr id="0" name=""/>
        <dsp:cNvSpPr/>
      </dsp:nvSpPr>
      <dsp:spPr>
        <a:xfrm>
          <a:off x="0" y="566444"/>
          <a:ext cx="5688632" cy="50368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Puntmutatie: wijziging van één enkele base</a:t>
          </a:r>
          <a:endParaRPr lang="nl-NL" sz="2100" kern="1200" dirty="0"/>
        </a:p>
      </dsp:txBody>
      <dsp:txXfrm>
        <a:off x="0" y="566444"/>
        <a:ext cx="5688632" cy="503685"/>
      </dsp:txXfrm>
    </dsp:sp>
    <dsp:sp modelId="{5057B514-0056-4AC2-8888-A795FAA64DB8}">
      <dsp:nvSpPr>
        <dsp:cNvPr id="0" name=""/>
        <dsp:cNvSpPr/>
      </dsp:nvSpPr>
      <dsp:spPr>
        <a:xfrm>
          <a:off x="0" y="1130609"/>
          <a:ext cx="5688632" cy="50368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Verdwijnen of verschijnen één base: frame shift</a:t>
          </a:r>
          <a:endParaRPr lang="nl-NL" sz="2100" kern="1200" dirty="0"/>
        </a:p>
      </dsp:txBody>
      <dsp:txXfrm>
        <a:off x="0" y="1130609"/>
        <a:ext cx="5688632" cy="503685"/>
      </dsp:txXfrm>
    </dsp:sp>
    <dsp:sp modelId="{C757C356-1BD3-4A17-9CD3-C59EE15DA000}">
      <dsp:nvSpPr>
        <dsp:cNvPr id="0" name=""/>
        <dsp:cNvSpPr/>
      </dsp:nvSpPr>
      <dsp:spPr>
        <a:xfrm>
          <a:off x="0" y="1694774"/>
          <a:ext cx="5688632" cy="503685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Huntington</a:t>
          </a:r>
          <a:r>
            <a:rPr lang="nl-NL" sz="2100" kern="1200" dirty="0" smtClean="0"/>
            <a:t>: ‘</a:t>
          </a:r>
          <a:r>
            <a:rPr lang="nl-NL" sz="2100" kern="1200" dirty="0" err="1" smtClean="0"/>
            <a:t>stotter-triplet</a:t>
          </a:r>
          <a:r>
            <a:rPr lang="nl-NL" sz="2100" kern="1200" dirty="0" smtClean="0"/>
            <a:t>’ tot boven de 40 x</a:t>
          </a:r>
          <a:endParaRPr lang="nl-NL" sz="2100" kern="1200" dirty="0"/>
        </a:p>
      </dsp:txBody>
      <dsp:txXfrm>
        <a:off x="0" y="1694774"/>
        <a:ext cx="5688632" cy="503685"/>
      </dsp:txXfrm>
    </dsp:sp>
    <dsp:sp modelId="{134503BA-A36C-4784-9CAF-00B69396379E}">
      <dsp:nvSpPr>
        <dsp:cNvPr id="0" name=""/>
        <dsp:cNvSpPr/>
      </dsp:nvSpPr>
      <dsp:spPr>
        <a:xfrm>
          <a:off x="0" y="2258939"/>
          <a:ext cx="5688632" cy="50368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Sikkelcel-anemie</a:t>
          </a:r>
          <a:r>
            <a:rPr lang="nl-NL" sz="2100" kern="1200" dirty="0" smtClean="0"/>
            <a:t>: gevolg van een puntmutatie</a:t>
          </a:r>
          <a:endParaRPr lang="nl-NL" sz="2100" kern="1200" dirty="0"/>
        </a:p>
      </dsp:txBody>
      <dsp:txXfrm>
        <a:off x="0" y="2258939"/>
        <a:ext cx="5688632" cy="5036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AD806-96B1-4FD8-8027-7331691C211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Tweelingonderzoek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4D5C68-443C-4BEF-B54B-78E17CCAEF9D}">
      <dsp:nvSpPr>
        <dsp:cNvPr id="0" name=""/>
        <dsp:cNvSpPr/>
      </dsp:nvSpPr>
      <dsp:spPr>
        <a:xfrm>
          <a:off x="0" y="52051"/>
          <a:ext cx="6275040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Wat is aangeboren? – Wat is milieu?</a:t>
          </a:r>
          <a:endParaRPr lang="nl-NL" sz="2200" kern="1200" dirty="0"/>
        </a:p>
      </dsp:txBody>
      <dsp:txXfrm>
        <a:off x="0" y="52051"/>
        <a:ext cx="6275040" cy="527670"/>
      </dsp:txXfrm>
    </dsp:sp>
    <dsp:sp modelId="{23C77448-440F-4E4B-A157-EEDDA73EA8F9}">
      <dsp:nvSpPr>
        <dsp:cNvPr id="0" name=""/>
        <dsp:cNvSpPr/>
      </dsp:nvSpPr>
      <dsp:spPr>
        <a:xfrm>
          <a:off x="0" y="643081"/>
          <a:ext cx="6275040" cy="52767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Eeuwigdurende discussie Nature – </a:t>
          </a:r>
          <a:r>
            <a:rPr lang="nl-NL" sz="2200" kern="1200" dirty="0" err="1" smtClean="0"/>
            <a:t>Nurture</a:t>
          </a:r>
          <a:r>
            <a:rPr lang="nl-NL" sz="2200" kern="1200" dirty="0" smtClean="0"/>
            <a:t> </a:t>
          </a:r>
          <a:endParaRPr lang="nl-NL" sz="2200" kern="1200" dirty="0"/>
        </a:p>
      </dsp:txBody>
      <dsp:txXfrm>
        <a:off x="0" y="643081"/>
        <a:ext cx="6275040" cy="527670"/>
      </dsp:txXfrm>
    </dsp:sp>
    <dsp:sp modelId="{C1EA64C2-9251-4376-9517-6CB8B7EFE20A}">
      <dsp:nvSpPr>
        <dsp:cNvPr id="0" name=""/>
        <dsp:cNvSpPr/>
      </dsp:nvSpPr>
      <dsp:spPr>
        <a:xfrm>
          <a:off x="0" y="1234111"/>
          <a:ext cx="6275040" cy="52767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Tweelingonderzoek kan opheldering verschaffen</a:t>
          </a:r>
          <a:endParaRPr lang="nl-NL" sz="2200" kern="1200" dirty="0"/>
        </a:p>
      </dsp:txBody>
      <dsp:txXfrm>
        <a:off x="0" y="1234111"/>
        <a:ext cx="6275040" cy="527670"/>
      </dsp:txXfrm>
    </dsp:sp>
    <dsp:sp modelId="{DEAA44D5-F6A3-4015-9330-28E293E31CD7}">
      <dsp:nvSpPr>
        <dsp:cNvPr id="0" name=""/>
        <dsp:cNvSpPr/>
      </dsp:nvSpPr>
      <dsp:spPr>
        <a:xfrm>
          <a:off x="0" y="1825141"/>
          <a:ext cx="6275040" cy="52767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Vooral onderzoek bij ET in verschillend milieu</a:t>
          </a:r>
          <a:endParaRPr lang="nl-NL" sz="2200" kern="1200" dirty="0"/>
        </a:p>
      </dsp:txBody>
      <dsp:txXfrm>
        <a:off x="0" y="1825141"/>
        <a:ext cx="6275040" cy="52767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15530-0E36-4B80-8289-669D490A7739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Ziekten waarbij genen een rol spelen</a:t>
          </a:r>
          <a:endParaRPr lang="nl-NL" sz="4100" kern="1200" dirty="0"/>
        </a:p>
      </dsp:txBody>
      <dsp:txXfrm>
        <a:off x="0" y="79807"/>
        <a:ext cx="8229600" cy="98338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3EA8D-00D4-4135-A511-6873E3D5F5BB}">
      <dsp:nvSpPr>
        <dsp:cNvPr id="0" name=""/>
        <dsp:cNvSpPr/>
      </dsp:nvSpPr>
      <dsp:spPr>
        <a:xfrm>
          <a:off x="0" y="161419"/>
          <a:ext cx="4186808" cy="954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Ziekten kunnen erfelijk zijn – voorbeelden?</a:t>
          </a:r>
          <a:endParaRPr lang="nl-NL" sz="2400" kern="1200" dirty="0"/>
        </a:p>
      </dsp:txBody>
      <dsp:txXfrm>
        <a:off x="0" y="161419"/>
        <a:ext cx="4186808" cy="954719"/>
      </dsp:txXfrm>
    </dsp:sp>
    <dsp:sp modelId="{36FD67F7-B69E-4A4F-B10D-8EC9F79A2607}">
      <dsp:nvSpPr>
        <dsp:cNvPr id="0" name=""/>
        <dsp:cNvSpPr/>
      </dsp:nvSpPr>
      <dsp:spPr>
        <a:xfrm>
          <a:off x="0" y="1185259"/>
          <a:ext cx="4186808" cy="95471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Celdeling kan door </a:t>
          </a:r>
          <a:r>
            <a:rPr lang="nl-NL" sz="2400" kern="1200" dirty="0" err="1" smtClean="0"/>
            <a:t>carcinogene</a:t>
          </a:r>
          <a:r>
            <a:rPr lang="nl-NL" sz="2400" kern="1200" dirty="0" smtClean="0"/>
            <a:t> invloeden ontregeld worden</a:t>
          </a:r>
          <a:endParaRPr lang="nl-NL" sz="2400" kern="1200" dirty="0"/>
        </a:p>
      </dsp:txBody>
      <dsp:txXfrm>
        <a:off x="0" y="1185259"/>
        <a:ext cx="4186808" cy="954719"/>
      </dsp:txXfrm>
    </dsp:sp>
    <dsp:sp modelId="{CBC29F39-1208-417F-9834-407CF3A53808}">
      <dsp:nvSpPr>
        <dsp:cNvPr id="0" name=""/>
        <dsp:cNvSpPr/>
      </dsp:nvSpPr>
      <dsp:spPr>
        <a:xfrm>
          <a:off x="0" y="2209099"/>
          <a:ext cx="4186808" cy="95471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Ongeremde celdeling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tumorgroei</a:t>
          </a:r>
          <a:endParaRPr lang="nl-NL" sz="2400" kern="1200" dirty="0"/>
        </a:p>
      </dsp:txBody>
      <dsp:txXfrm>
        <a:off x="0" y="2209099"/>
        <a:ext cx="4186808" cy="954719"/>
      </dsp:txXfrm>
    </dsp:sp>
    <dsp:sp modelId="{8DC82A8C-DE62-4122-8069-48DBD9F15EBE}">
      <dsp:nvSpPr>
        <dsp:cNvPr id="0" name=""/>
        <dsp:cNvSpPr/>
      </dsp:nvSpPr>
      <dsp:spPr>
        <a:xfrm>
          <a:off x="0" y="3232939"/>
          <a:ext cx="4186808" cy="95471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Bepaalde ziekten 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behandeling met gentherapie </a:t>
          </a:r>
          <a:endParaRPr lang="nl-NL" sz="2400" kern="1200" dirty="0"/>
        </a:p>
      </dsp:txBody>
      <dsp:txXfrm>
        <a:off x="0" y="3232939"/>
        <a:ext cx="4186808" cy="954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6861EA-1165-43DE-9177-06E318205FFB}">
      <dsp:nvSpPr>
        <dsp:cNvPr id="0" name=""/>
        <dsp:cNvSpPr/>
      </dsp:nvSpPr>
      <dsp:spPr>
        <a:xfrm>
          <a:off x="0" y="90399"/>
          <a:ext cx="6120680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§ 8.5 Mutaties</a:t>
          </a:r>
          <a:endParaRPr lang="nl-NL" sz="2700" kern="1200" dirty="0"/>
        </a:p>
      </dsp:txBody>
      <dsp:txXfrm>
        <a:off x="0" y="90399"/>
        <a:ext cx="6120680" cy="647595"/>
      </dsp:txXfrm>
    </dsp:sp>
    <dsp:sp modelId="{8D06EABF-339A-4024-A3F5-32315CA410EB}">
      <dsp:nvSpPr>
        <dsp:cNvPr id="0" name=""/>
        <dsp:cNvSpPr/>
      </dsp:nvSpPr>
      <dsp:spPr>
        <a:xfrm>
          <a:off x="0" y="815754"/>
          <a:ext cx="6120680" cy="64759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§ 8.6 Tweelingonderzoek</a:t>
          </a:r>
          <a:endParaRPr lang="nl-NL" sz="2700" kern="1200" dirty="0"/>
        </a:p>
      </dsp:txBody>
      <dsp:txXfrm>
        <a:off x="0" y="815754"/>
        <a:ext cx="6120680" cy="647595"/>
      </dsp:txXfrm>
    </dsp:sp>
    <dsp:sp modelId="{490CA36D-92F5-4A65-8541-8316C5235C63}">
      <dsp:nvSpPr>
        <dsp:cNvPr id="0" name=""/>
        <dsp:cNvSpPr/>
      </dsp:nvSpPr>
      <dsp:spPr>
        <a:xfrm>
          <a:off x="0" y="1541109"/>
          <a:ext cx="6120680" cy="64759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§ 8.7 Ziekten waarin genen een rol spelen</a:t>
          </a:r>
          <a:endParaRPr lang="nl-NL" sz="2700" kern="1200" dirty="0"/>
        </a:p>
      </dsp:txBody>
      <dsp:txXfrm>
        <a:off x="0" y="1541109"/>
        <a:ext cx="6120680" cy="647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961C28-DDF9-41A2-B7F3-582DD9CAB65F}">
      <dsp:nvSpPr>
        <dsp:cNvPr id="0" name=""/>
        <dsp:cNvSpPr/>
      </dsp:nvSpPr>
      <dsp:spPr>
        <a:xfrm>
          <a:off x="0" y="7852"/>
          <a:ext cx="2818656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Mutaties</a:t>
          </a:r>
          <a:endParaRPr lang="nl-NL" sz="4700" kern="1200" dirty="0"/>
        </a:p>
      </dsp:txBody>
      <dsp:txXfrm>
        <a:off x="0" y="7852"/>
        <a:ext cx="2818656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3ACA1-22D3-411F-BAF9-79BC28D9792E}">
      <dsp:nvSpPr>
        <dsp:cNvPr id="0" name=""/>
        <dsp:cNvSpPr/>
      </dsp:nvSpPr>
      <dsp:spPr>
        <a:xfrm>
          <a:off x="0" y="39198"/>
          <a:ext cx="8229600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Spontane veranderingen in erfelijke informatie</a:t>
          </a:r>
          <a:endParaRPr lang="nl-NL" sz="2500" kern="1200" dirty="0"/>
        </a:p>
      </dsp:txBody>
      <dsp:txXfrm>
        <a:off x="0" y="39198"/>
        <a:ext cx="8229600" cy="599625"/>
      </dsp:txXfrm>
    </dsp:sp>
    <dsp:sp modelId="{3119E178-06BA-4C6B-9DC2-CF9AF0B2EC79}">
      <dsp:nvSpPr>
        <dsp:cNvPr id="0" name=""/>
        <dsp:cNvSpPr/>
      </dsp:nvSpPr>
      <dsp:spPr>
        <a:xfrm>
          <a:off x="0" y="710823"/>
          <a:ext cx="8229600" cy="59962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Of door milieu-invloeden: </a:t>
          </a:r>
          <a:r>
            <a:rPr lang="nl-NL" sz="2500" kern="1200" dirty="0" err="1" smtClean="0"/>
            <a:t>mutagene</a:t>
          </a:r>
          <a:r>
            <a:rPr lang="nl-NL" sz="2500" kern="1200" dirty="0" smtClean="0"/>
            <a:t> invloeden</a:t>
          </a:r>
          <a:endParaRPr lang="nl-NL" sz="2500" kern="1200" dirty="0"/>
        </a:p>
      </dsp:txBody>
      <dsp:txXfrm>
        <a:off x="0" y="710823"/>
        <a:ext cx="8229600" cy="599625"/>
      </dsp:txXfrm>
    </dsp:sp>
    <dsp:sp modelId="{710A6500-3F3C-421B-B677-960AB9823BD9}">
      <dsp:nvSpPr>
        <dsp:cNvPr id="0" name=""/>
        <dsp:cNvSpPr/>
      </dsp:nvSpPr>
      <dsp:spPr>
        <a:xfrm>
          <a:off x="0" y="1382448"/>
          <a:ext cx="8229600" cy="59962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Straling - chemische stoffen - ongezonde leefwijze</a:t>
          </a:r>
          <a:endParaRPr lang="nl-NL" sz="2500" kern="1200" dirty="0"/>
        </a:p>
      </dsp:txBody>
      <dsp:txXfrm>
        <a:off x="0" y="1382448"/>
        <a:ext cx="8229600" cy="599625"/>
      </dsp:txXfrm>
    </dsp:sp>
    <dsp:sp modelId="{2E4BAB09-5D30-46AA-B0EF-D454149A906C}">
      <dsp:nvSpPr>
        <dsp:cNvPr id="0" name=""/>
        <dsp:cNvSpPr/>
      </dsp:nvSpPr>
      <dsp:spPr>
        <a:xfrm>
          <a:off x="0" y="2054073"/>
          <a:ext cx="8229600" cy="59962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Verschil belang mutaties in </a:t>
          </a:r>
          <a:r>
            <a:rPr lang="nl-NL" sz="2500" kern="1200" dirty="0" err="1" smtClean="0"/>
            <a:t>geslachts</a:t>
          </a:r>
          <a:r>
            <a:rPr lang="nl-NL" sz="2500" kern="1200" dirty="0" smtClean="0"/>
            <a:t>- en lichaamscellen</a:t>
          </a:r>
          <a:endParaRPr lang="nl-NL" sz="2500" kern="1200" dirty="0"/>
        </a:p>
      </dsp:txBody>
      <dsp:txXfrm>
        <a:off x="0" y="2054073"/>
        <a:ext cx="8229600" cy="599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275DA-118A-43B4-9FA8-FF93C849B4D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Mutaties I </a:t>
          </a:r>
          <a:r>
            <a:rPr lang="nl-NL" sz="4700" kern="1200" dirty="0" err="1" smtClean="0"/>
            <a:t>Ploïdiemutaties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D9F64-7EB5-47AB-98FB-4B269CE12980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Meeste organismen </a:t>
          </a:r>
          <a:r>
            <a:rPr lang="nl-NL" sz="2400" kern="1200" dirty="0" err="1" smtClean="0"/>
            <a:t>diploïd</a:t>
          </a:r>
          <a:r>
            <a:rPr lang="nl-NL" sz="2400" kern="1200" dirty="0" smtClean="0"/>
            <a:t>: paren chromosomen (2n)</a:t>
          </a:r>
          <a:endParaRPr lang="nl-NL" sz="2400" kern="1200" dirty="0"/>
        </a:p>
      </dsp:txBody>
      <dsp:txXfrm>
        <a:off x="0" y="40881"/>
        <a:ext cx="8229600" cy="575639"/>
      </dsp:txXfrm>
    </dsp:sp>
    <dsp:sp modelId="{F7C9A0E3-808C-4768-96D8-D4AEBB0DC6E6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Mutaties naar meerdere sets chromosomen: </a:t>
          </a:r>
          <a:r>
            <a:rPr lang="nl-NL" sz="2400" kern="1200" dirty="0" err="1" smtClean="0"/>
            <a:t>polyploïdie</a:t>
          </a:r>
          <a:endParaRPr lang="nl-NL" sz="2400" kern="1200" dirty="0"/>
        </a:p>
      </dsp:txBody>
      <dsp:txXfrm>
        <a:off x="0" y="685641"/>
        <a:ext cx="8229600" cy="575639"/>
      </dsp:txXfrm>
    </dsp:sp>
    <dsp:sp modelId="{070DB2B2-EAF6-4C91-9246-6E08B6D0D645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Tarwe = 6n (</a:t>
          </a:r>
          <a:r>
            <a:rPr lang="nl-NL" sz="2400" kern="1200" dirty="0" err="1" smtClean="0"/>
            <a:t>hexaploïd</a:t>
          </a:r>
          <a:r>
            <a:rPr lang="nl-NL" sz="2400" kern="1200" dirty="0" smtClean="0"/>
            <a:t>) / suikerbiet = 3n (</a:t>
          </a:r>
          <a:r>
            <a:rPr lang="nl-NL" sz="2400" kern="1200" dirty="0" err="1" smtClean="0"/>
            <a:t>triploïd</a:t>
          </a:r>
          <a:r>
            <a:rPr lang="nl-NL" sz="2400" kern="1200" dirty="0" smtClean="0"/>
            <a:t>)</a:t>
          </a:r>
          <a:endParaRPr lang="nl-NL" sz="2400" kern="1200" dirty="0"/>
        </a:p>
      </dsp:txBody>
      <dsp:txXfrm>
        <a:off x="0" y="1330401"/>
        <a:ext cx="8229600" cy="575639"/>
      </dsp:txXfrm>
    </dsp:sp>
    <dsp:sp modelId="{249667DF-A2FC-4198-A981-586E75045A15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Polyploïde</a:t>
          </a:r>
          <a:r>
            <a:rPr lang="nl-NL" sz="2400" kern="1200" dirty="0" smtClean="0"/>
            <a:t> organismen: grotere bladeren, bloemen en vruchten</a:t>
          </a:r>
          <a:endParaRPr lang="nl-NL" sz="2400" kern="1200" dirty="0"/>
        </a:p>
      </dsp:txBody>
      <dsp:txXfrm>
        <a:off x="0" y="1975161"/>
        <a:ext cx="8229600" cy="575639"/>
      </dsp:txXfrm>
    </dsp:sp>
    <dsp:sp modelId="{1334CB29-B2D2-472F-A6A5-ED7B67549D9E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Ontbreken of meervoudig voorkomen van bepaald chromosoom</a:t>
          </a:r>
          <a:endParaRPr lang="nl-NL" sz="2400" kern="1200" dirty="0"/>
        </a:p>
      </dsp:txBody>
      <dsp:txXfrm>
        <a:off x="0" y="2619921"/>
        <a:ext cx="8229600" cy="575639"/>
      </dsp:txXfrm>
    </dsp:sp>
    <dsp:sp modelId="{E43FA211-3A55-494D-B936-5AA68214B1C2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Syndroom van Down: </a:t>
          </a:r>
          <a:r>
            <a:rPr lang="nl-NL" sz="2400" kern="1200" dirty="0" err="1" smtClean="0"/>
            <a:t>trisomie</a:t>
          </a:r>
          <a:r>
            <a:rPr lang="nl-NL" sz="2400" kern="1200" dirty="0" smtClean="0"/>
            <a:t> 21</a:t>
          </a:r>
          <a:endParaRPr lang="nl-NL" sz="2400" kern="1200" dirty="0"/>
        </a:p>
      </dsp:txBody>
      <dsp:txXfrm>
        <a:off x="0" y="3264681"/>
        <a:ext cx="8229600" cy="575639"/>
      </dsp:txXfrm>
    </dsp:sp>
    <dsp:sp modelId="{1F0C6AAC-A809-47E4-B9C5-C6A7DF5DC057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Syndroom van Turner: 1 x </a:t>
          </a:r>
          <a:r>
            <a:rPr lang="nl-NL" sz="2400" kern="1200" dirty="0" err="1" smtClean="0"/>
            <a:t>X</a:t>
          </a:r>
          <a:r>
            <a:rPr lang="nl-NL" sz="2400" kern="1200" dirty="0" smtClean="0"/>
            <a:t> in plaats van XX of XY</a:t>
          </a:r>
          <a:endParaRPr lang="nl-NL" sz="2400" kern="1200" dirty="0"/>
        </a:p>
      </dsp:txBody>
      <dsp:txXfrm>
        <a:off x="0" y="3909441"/>
        <a:ext cx="8229600" cy="575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8E1D7-35AA-4B8E-9CA6-41212C730FD4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Mutaties II: Chromosoommutaties</a:t>
          </a:r>
          <a:endParaRPr lang="nl-NL" sz="4300" kern="1200" dirty="0"/>
        </a:p>
      </dsp:txBody>
      <dsp:txXfrm>
        <a:off x="0" y="55822"/>
        <a:ext cx="8229600" cy="10313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4492AE-60AB-4B21-898E-E1D04C67EE6E}">
      <dsp:nvSpPr>
        <dsp:cNvPr id="0" name=""/>
        <dsp:cNvSpPr/>
      </dsp:nvSpPr>
      <dsp:spPr>
        <a:xfrm>
          <a:off x="0" y="35765"/>
          <a:ext cx="7416824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Genoom als zodanig blijft intact</a:t>
          </a:r>
          <a:endParaRPr lang="nl-NL" sz="2300" kern="1200" dirty="0"/>
        </a:p>
      </dsp:txBody>
      <dsp:txXfrm>
        <a:off x="0" y="35765"/>
        <a:ext cx="7416824" cy="551655"/>
      </dsp:txXfrm>
    </dsp:sp>
    <dsp:sp modelId="{10847C37-FF49-432A-9E24-F9095857C411}">
      <dsp:nvSpPr>
        <dsp:cNvPr id="0" name=""/>
        <dsp:cNvSpPr/>
      </dsp:nvSpPr>
      <dsp:spPr>
        <a:xfrm>
          <a:off x="0" y="653660"/>
          <a:ext cx="7416824" cy="55165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Segmenten verdubbelen, omkeren, verliezen of verplaatsen</a:t>
          </a:r>
          <a:endParaRPr lang="nl-NL" sz="2300" kern="1200" dirty="0"/>
        </a:p>
      </dsp:txBody>
      <dsp:txXfrm>
        <a:off x="0" y="653660"/>
        <a:ext cx="7416824" cy="551655"/>
      </dsp:txXfrm>
    </dsp:sp>
    <dsp:sp modelId="{C271525C-B270-4800-B3DE-7AAC058AFE4C}">
      <dsp:nvSpPr>
        <dsp:cNvPr id="0" name=""/>
        <dsp:cNvSpPr/>
      </dsp:nvSpPr>
      <dsp:spPr>
        <a:xfrm>
          <a:off x="0" y="1271555"/>
          <a:ext cx="7416824" cy="55165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Verplaatsing alleen hoeft geen problemen op te leveren</a:t>
          </a:r>
          <a:endParaRPr lang="nl-NL" sz="2300" kern="1200" dirty="0"/>
        </a:p>
      </dsp:txBody>
      <dsp:txXfrm>
        <a:off x="0" y="1271555"/>
        <a:ext cx="7416824" cy="551655"/>
      </dsp:txXfrm>
    </dsp:sp>
    <dsp:sp modelId="{20056FCC-544C-423B-A8B2-604B636FDE58}">
      <dsp:nvSpPr>
        <dsp:cNvPr id="0" name=""/>
        <dsp:cNvSpPr/>
      </dsp:nvSpPr>
      <dsp:spPr>
        <a:xfrm>
          <a:off x="0" y="1889450"/>
          <a:ext cx="7416824" cy="55165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Crossing</a:t>
          </a:r>
          <a:r>
            <a:rPr lang="nl-NL" sz="2300" kern="1200" dirty="0" smtClean="0"/>
            <a:t> over: chromosoommutatie </a:t>
          </a:r>
          <a:r>
            <a:rPr lang="nl-NL" sz="2300" kern="1200" dirty="0" smtClean="0">
              <a:sym typeface="Wingdings"/>
            </a:rPr>
            <a:t></a:t>
          </a:r>
          <a:r>
            <a:rPr lang="nl-NL" sz="2300" kern="1200" dirty="0" smtClean="0"/>
            <a:t> recombinatie</a:t>
          </a:r>
          <a:endParaRPr lang="nl-NL" sz="2300" kern="1200" dirty="0"/>
        </a:p>
      </dsp:txBody>
      <dsp:txXfrm>
        <a:off x="0" y="1889450"/>
        <a:ext cx="7416824" cy="55165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52F7B-21CD-424C-80C4-7CB275CA0CC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Mutaties III: Genmutatie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4482-885F-4A2D-81A7-E3F4770EC863}" type="datetimeFigureOut">
              <a:rPr lang="nl-NL" smtClean="0"/>
              <a:pPr/>
              <a:t>25-3-2014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D882-C83F-4E1B-964C-B343975A051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jpeg"/><Relationship Id="rId18" Type="http://schemas.openxmlformats.org/officeDocument/2006/relationships/hyperlink" Target="http://www.google.nl/url?sa=i&amp;rct=j&amp;q=&amp;esrc=s&amp;frm=1&amp;source=images&amp;cd=&amp;cad=rja&amp;uact=8&amp;docid=5EyVegyhRJI4BM&amp;tbnid=rhpq9W6lNmqdIM:&amp;ved=0CAYQjRw&amp;url=http://moreaboutbeauty.logze.nl/?p=34&amp;ei=5QgoU-TLJYOG0AWUk4GwBQ&amp;psig=AFQjCNF1jxqi_3uCHK-4ndwdiUvckTeryg&amp;ust=1395219026928583" TargetMode="External"/><Relationship Id="rId3" Type="http://schemas.openxmlformats.org/officeDocument/2006/relationships/diagramLayout" Target="../diagrams/layout3.xml"/><Relationship Id="rId21" Type="http://schemas.openxmlformats.org/officeDocument/2006/relationships/image" Target="../media/image6.jpeg"/><Relationship Id="rId7" Type="http://schemas.openxmlformats.org/officeDocument/2006/relationships/diagramData" Target="../diagrams/data4.xml"/><Relationship Id="rId12" Type="http://schemas.openxmlformats.org/officeDocument/2006/relationships/hyperlink" Target="http://www.google.nl/url?sa=i&amp;rct=j&amp;q=&amp;esrc=s&amp;frm=1&amp;source=images&amp;cd=&amp;cad=rja&amp;uact=8&amp;docid=lsJo6dGed79ZCM&amp;tbnid=ROnnvUYzYLiE3M:&amp;ved=0CAYQjRw&amp;url=http://www.upcoming.nl/carmoede/5133/20-herkenbare-momenten-voor-rokers&amp;ei=MAgoU7u0B-Ol0AW60ICgBw&amp;bvm=bv.62922401,d.bGQ&amp;psig=AFQjCNHZpeesRKZBOjxUQGCd6wCsXoyY3Q&amp;ust=1395218607002352" TargetMode="External"/><Relationship Id="rId1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6" Type="http://schemas.openxmlformats.org/officeDocument/2006/relationships/hyperlink" Target="http://www.mertens-groep.nl/uimg/698944.zwarte-t-shirts-tegen-uv-straling.jpg" TargetMode="External"/><Relationship Id="rId20" Type="http://schemas.openxmlformats.org/officeDocument/2006/relationships/hyperlink" Target="http://www.google.nl/url?sa=i&amp;source=images&amp;cd=&amp;cad=rja&amp;uact=8&amp;docid=non8DL9t9CMoyM&amp;tbnid=kQGSbLBOMbyDnM&amp;ved=0CAgQjRw&amp;url=http://dakwerkenkrisvandenbossche.be/nl/ms/ms/realisaties-erpe-mere-9420/ms-233849-p-4/&amp;ei=lwgoU9T4KIW_ygOGvoHAAg&amp;psig=AFQjCNF4dN4cLsBeHRu4LLfFg2FQpVBkfA&amp;ust=1395218967719794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3.jpe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hyperlink" Target="http://www.google.nl/url?sa=i&amp;rct=j&amp;q=&amp;esrc=s&amp;frm=1&amp;source=images&amp;cd=&amp;cad=rja&amp;uact=8&amp;docid=gVkcCeWUSsYzAM&amp;tbnid=eZVCjQRbwJT-1M:&amp;ved=0CAYQjRw&amp;url=http://www.sleutelstad.nl/nieuws/archief/2006/10/een-nep-rntgenfoto-maken&amp;ei=FgkoU_vEIcnH0QWp3YCgAg&amp;psig=AFQjCNFVIa0iMNnYCXsnxtMfgcubPXWm7w&amp;ust=139521907808086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hyperlink" Target="http://www.google.nl/url?sa=i&amp;rct=j&amp;q=&amp;esrc=s&amp;frm=1&amp;source=images&amp;cd=&amp;cad=rja&amp;uact=8&amp;docid=IKCzbyUip4QQaM&amp;tbnid=lZHku117G3Y2JM:&amp;ved=0CAUQjRw&amp;url=http%3A%2F%2Fwww.sciencelearn.org.nz%2FContexts%2FUniquely-Me%2FSci-Media%2FImages%2FChromosomes-crossing-over&amp;ei=W3oxU7bZPMOo0QWt9oGADg&amp;bvm=bv.63587204,d.Yms&amp;psig=AFQjCNFZyaW8uC0Wd41dXR308oJZRwCZlA&amp;ust=1395837907525547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hyperlink" Target="http://www.google.nl/url?sa=i&amp;rct=j&amp;q=&amp;esrc=s&amp;frm=1&amp;source=images&amp;cd=&amp;cad=rja&amp;uact=8&amp;docid=lmUcn1ms16AF9M&amp;tbnid=DZNip28ln0meWM:&amp;ved=0CAUQjRw&amp;url=http%3A%2F%2Fbiochemistry.wur.nl%2Fouderdag%2Fhb2.html&amp;ei=bHwxU943oafRBdXrgegP&amp;bvm=bv.63587204,d.Yms&amp;psig=AFQjCNEp8KqJ9M-T2BURH3WXHI-53xXfgg&amp;ust=1395838353481062" TargetMode="Externa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http://www.google.nl/url?sa=i&amp;rct=j&amp;q=&amp;esrc=s&amp;frm=1&amp;source=images&amp;cd=&amp;cad=rja&amp;uact=8&amp;docid=yI0921kEWLD14M&amp;tbnid=J_jPbDRXO_rmOM:&amp;ved=0CAUQjRw&amp;url=http%3A%2F%2Fwww.moorsmagazine.com%2Fgasten%2Fbugel372twee.html&amp;ei=334xU-XCJ-nZ0QW5oYHIAg&amp;bvm=bv.63587204,d.Yms&amp;psig=AFQjCNGCxWT35vHRD4loQdfbMsZjkBARPQ&amp;ust=1395839009021337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11.jpeg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hyperlink" Target="http://www.google.nl/url?sa=i&amp;rct=j&amp;q=&amp;esrc=s&amp;frm=1&amp;source=images&amp;cd=&amp;cad=rja&amp;uact=8&amp;docid=i6HtNCA7o-jkRM&amp;tbnid=PtC6V4DbWq9f8M:&amp;ved=0CAUQjRw&amp;url=http%3A%2F%2Fplazilla.com%2Fpage%2F4294987588%2Fnature-nurture-debat-wat-is-je-aangeleerd-en-wat-niet&amp;ei=Yn8xU_DIKOqK0AXUn4C4Cg&amp;bvm=bv.63587204,d.Yms&amp;psig=AFQjCNGCxWT35vHRD4loQdfbMsZjkBARPQ&amp;ust=139583900902133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hyperlink" Target="http://www.google.nl/url?sa=i&amp;rct=j&amp;q=&amp;esrc=s&amp;frm=1&amp;source=images&amp;cd=&amp;cad=rja&amp;uact=8&amp;docid=XKhAWaxRyPx5XM&amp;tbnid=A4UdRDZu-W7QwM:&amp;ved=0CAUQjRw&amp;url=http%3A%2F%2Fwww.kennislink.nl%2Fpublicaties%2Fpolymeer-vervoert-gen-tegen-aids-en-kanker&amp;ei=hYMxU9vlA6mK0AXU14AI&amp;bvm=bv.63587204,d.Yms&amp;psig=AFQjCNEcxOgAFvNkCoHCioU1nkzhyph4nQ&amp;ust=1395840141938205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5536" y="2564904"/>
          <a:ext cx="8352928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47664" y="4077072"/>
          <a:ext cx="6120680" cy="227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 descr="[img cacheid=00036c1b00084081c1dce8191a00093ae0]http://www.stanford.edu/~siegelr/albino0513.jpg[/img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88640"/>
            <a:ext cx="3285604" cy="230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28186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67544" y="4005064"/>
          <a:ext cx="8229600" cy="26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http://www.speld.nl/wp-content/uploads/sigare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700808"/>
            <a:ext cx="2314228" cy="1832869"/>
          </a:xfrm>
          <a:prstGeom prst="rect">
            <a:avLst/>
          </a:prstGeom>
          <a:noFill/>
        </p:spPr>
      </p:pic>
      <p:pic>
        <p:nvPicPr>
          <p:cNvPr id="7" name="Picture 12" descr="http://www.sleutelstad.nl/public/images/241962265.434485-rontgenfoto%20jp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1700808"/>
            <a:ext cx="1627380" cy="2127294"/>
          </a:xfrm>
          <a:prstGeom prst="rect">
            <a:avLst/>
          </a:prstGeom>
          <a:noFill/>
        </p:spPr>
      </p:pic>
      <p:pic>
        <p:nvPicPr>
          <p:cNvPr id="8" name="Picture 20" descr="UV-straling">
            <a:hlinkClick r:id="rId16" tooltip="UV-straling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32240" y="116632"/>
            <a:ext cx="2240247" cy="1512168"/>
          </a:xfrm>
          <a:prstGeom prst="rect">
            <a:avLst/>
          </a:prstGeom>
          <a:noFill/>
        </p:spPr>
      </p:pic>
      <p:pic>
        <p:nvPicPr>
          <p:cNvPr id="9" name="Picture 10" descr="http://1.bp.blogspot.com/_BvNa1JOf1BI/S_QVjLyG9aI/AAAAAAAAAEE/FNocV5XkDIQ/s1600/zonnebank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07904" y="116632"/>
            <a:ext cx="2561861" cy="1921396"/>
          </a:xfrm>
          <a:prstGeom prst="rect">
            <a:avLst/>
          </a:prstGeom>
          <a:noFill/>
        </p:spPr>
      </p:pic>
      <p:pic>
        <p:nvPicPr>
          <p:cNvPr id="10" name="Picture 8" descr="http://t2.gstatic.com/images?q=tbn:ANd9GcSU51BizlV44QtUCYiOq95r7n_0dJhc2ZcJU8SLzR8TgHzmHt7w5Q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7904" y="2132856"/>
            <a:ext cx="2592287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971600" y="1600201"/>
          <a:ext cx="7416824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sciencelearn.org.nz/var/sciencelearn/storage/images/contexts/uniquely-me/sci-media/images/chromosomes-crossing-over/464438-1-eng-NZ/Chromosomes-crossing-ov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4149080"/>
            <a:ext cx="377985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475656" y="1628800"/>
          <a:ext cx="5688632" cy="27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0" name="Picture 2" descr="http://www.10voorbiologie.nl/afbfczw/H8%20Moleculaire%20genetica/Sikkelanemi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509120"/>
            <a:ext cx="4048125" cy="2257426"/>
          </a:xfrm>
          <a:prstGeom prst="rect">
            <a:avLst/>
          </a:prstGeom>
          <a:noFill/>
        </p:spPr>
      </p:pic>
      <p:pic>
        <p:nvPicPr>
          <p:cNvPr id="17412" name="Picture 4" descr="http://biochemistry.wur.nl/ouderdag/sikkelcel-klei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4653136"/>
            <a:ext cx="400482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1403648" y="1556792"/>
          <a:ext cx="6275040" cy="24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http://www.moorsmagazine.com/images5/Identieketwe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4221088"/>
            <a:ext cx="2621837" cy="2403351"/>
          </a:xfrm>
          <a:prstGeom prst="rect">
            <a:avLst/>
          </a:prstGeom>
          <a:noFill/>
        </p:spPr>
      </p:pic>
      <p:pic>
        <p:nvPicPr>
          <p:cNvPr id="18436" name="Picture 4" descr="http://www.xead.nl/resize/500-500/upload/35600c667d53240987995b576927e9b7TmF0dXJlX3ZlcnN1c19OdXJ0dXJlLmpwZw==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4077072"/>
            <a:ext cx="3322340" cy="2564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186808" cy="4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http://www.kennislink.nl/upload/178429_962_1190580689158-44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2276872"/>
            <a:ext cx="409020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239</Words>
  <Application>Microsoft Office PowerPoint</Application>
  <PresentationFormat>Diavoorstelling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stt</cp:lastModifiedBy>
  <cp:revision>10</cp:revision>
  <dcterms:created xsi:type="dcterms:W3CDTF">2014-03-25T11:33:29Z</dcterms:created>
  <dcterms:modified xsi:type="dcterms:W3CDTF">2014-03-25T13:25:42Z</dcterms:modified>
</cp:coreProperties>
</file>